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301737-A0EE-4B38-A00B-E05F0ACB7F3E}">
  <a:tblStyle styleId="{64301737-A0EE-4B38-A00B-E05F0ACB7F3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55:12.178"/>
    </inkml:context>
    <inkml:brush xml:id="br0">
      <inkml:brushProperty name="width" value="0.2" units="cm"/>
      <inkml:brushProperty name="height" value="0.2" units="cm"/>
      <inkml:brushProperty name="color" value="#849398"/>
    </inkml:brush>
  </inkml:definitions>
  <inkml:trace contextRef="#ctx0" brushRef="#br0">0 27 24575,'1'-1'0,"-1"0"0,0 0 0,1 0 0,-1 1 0,1-1 0,-1 0 0,1 0 0,-1 1 0,1-1 0,-1 0 0,1 1 0,0-1 0,0 1 0,-1-1 0,1 1 0,0-1 0,0 1 0,-1-1 0,1 1 0,0 0 0,0-1 0,0 1 0,0 0 0,1 0 0,26-6 0,-25 5 0,12-1 0,0 0 0,0 1 0,0 0 0,30 4 0,-39-2 0,1 0 0,0 1 0,-1 0 0,0 0 0,1 1 0,-1-1 0,0 2 0,-1-1 0,1 0 0,0 1 0,-1 0 0,0 1 0,8 7 0,12 18 0,-2 2 0,-2 0 0,-1 1 0,17 36 0,-27-50 0,57 131 0,-44-93 0,45 77 0,42 66 0,-102-185 0,110 193 0,-102-181 0,-1 1 0,-1 0 0,-1 1 0,10 36 0,5 14 0,-20-56 0,-1 0 0,-2 1 0,0 0 0,-2 0 0,1 35 0,-2-25 0,10 52 0,-8-75 0,0 0 0,1 0 0,0-1 0,1 1 0,0-1 0,1 0 0,0-1 0,0 0 0,15 14 0,20 28 0,-31-34 0,0 0 0,-1 0 0,-1 1 0,-1 0 0,0 0 0,-2 1 0,0 0 0,-1 1 0,-1-1 0,0 1 0,1 38 0,-8 139 129,0-62-1623,3-104-5332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30.083"/>
    </inkml:context>
    <inkml:brush xml:id="br0">
      <inkml:brushProperty name="width" value="0.2" units="cm"/>
      <inkml:brushProperty name="height" value="0.2" units="cm"/>
      <inkml:brushProperty name="color" value="#849398"/>
    </inkml:brush>
  </inkml:definitions>
  <inkml:trace contextRef="#ctx0" brushRef="#br0">0 0 24575,'0'1281'0,"0"-1269"0,0 1 0,1-1 0,1 1 0,0-1 0,3 14 0,-3-21 0,0 0 0,0 0 0,1 0 0,0 0 0,-1 0 0,2-1 0,-1 1 0,0-1 0,1 1 0,0-1 0,0-1 0,0 1 0,9 5 0,28 20 0,-22-14 0,1-1 0,0 0 0,1-2 0,0-1 0,1 0 0,34 10 0,56 18 71,-85-28-430,1-1 0,0-2 0,41 8 0,-35-12-6467</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3.881"/>
    </inkml:context>
    <inkml:brush xml:id="br0">
      <inkml:brushProperty name="width" value="0.1" units="cm"/>
      <inkml:brushProperty name="height" value="0.1" units="cm"/>
      <inkml:brushProperty name="color" value="#849398"/>
    </inkml:brush>
  </inkml:definitions>
  <inkml:trace contextRef="#ctx0" brushRef="#br0">1 14 24575,'1'0'0,"0"1"0,0 0 0,0 0 0,0-1 0,0 1 0,0 0 0,-1 0 0,1 0 0,0 0 0,0 0 0,-1 1 0,1-1 0,-1 0 0,1 0 0,-1 0 0,1 0 0,-1 3 0,9 22 0,-5-2 0,0 1 0,-2-1 0,0 1 0,-4 43 0,-18 98 0,19-162 0,3-9 0,0 0 0,0 0 0,0 0 0,1 0 0,0 1 0,-1-1 0,8-6 0,36-43 0,-20 25 0,8-13 0,2 1 0,2 3 0,2 1 0,72-53 0,-108 88 0,-1-1 0,0 1 0,1 0 0,-1 0 0,1 1 0,0-1 0,0 1 0,-1 0 0,1 0 0,0 0 0,0 1 0,0-1 0,0 1 0,0 0 0,0 0 0,0 0 0,0 0 0,8 3 0,-9-2 0,1 1 0,-1 0 0,1 0 0,-1 0 0,0 0 0,0 1 0,0-1 0,0 1 0,0 0 0,0 0 0,-1 0 0,0 0 0,1 1 0,-1-1 0,0 1 0,-1-1 0,1 1 0,1 6 0,3 11 0,-1 1 0,-1 0 0,-1 0 0,-1 1 0,-1-1 0,-1 0 0,-3 30 0,1-16 0,4 58 0,-2-93 0,0 0 0,0 0 0,0 0 0,0 1 0,0-1 0,0 0 0,1 0 0,-1 0 0,0 0 0,1 0 0,-1 1 0,1-1 0,-1 0 0,1 0 0,0 0 0,-1 0 0,1-1 0,0 1 0,0 0 0,0 0 0,0 0 0,0 0 0,1 0 0,-1-1 0,0 0 0,0 0 0,1 1 0,-1-1 0,0 0 0,0 0 0,1-1 0,-1 1 0,0 0 0,1 0 0,-1-1 0,0 1 0,0 0 0,0-1 0,1 1 0,-1-1 0,2-1 0,6-5 0,0 0 0,0 0 0,14-15 0,-15 14 0,13-12 0,12-13 0,48-36 0,-70 61 0,2 0 0,-1 0 0,1 1 0,0 1 0,0 0 0,1 0 0,0 2 0,20-5 0,-32 8 0,0 1 0,0 0 0,0 0 0,0 0 0,0 0 0,1 0 0,-1 1 0,0-1 0,0 1 0,0-1 0,0 1 0,0 0 0,0 0 0,0-1 0,0 1 0,-1 1 0,1-1 0,0 0 0,0 0 0,-1 1 0,1-1 0,-1 1 0,1-1 0,-1 1 0,0 0 0,0-1 0,1 1 0,-1 0 0,0 0 0,-1 0 0,1 0 0,0 0 0,-1 0 0,1 0 0,0 4 0,2 9 0,0 0 0,-1 1 0,0 28 0,-2-28 0,0 27-341,-2-1 0,-1 0-1,-11 52 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33.871"/>
    </inkml:context>
    <inkml:brush xml:id="br0">
      <inkml:brushProperty name="width" value="0.1" units="cm"/>
      <inkml:brushProperty name="height" value="0.1" units="cm"/>
      <inkml:brushProperty name="color" value="#849398"/>
    </inkml:brush>
  </inkml:definitions>
  <inkml:trace contextRef="#ctx0" brushRef="#br0">153 22 24575,'-4'1'0,"1"0"0,0 0 0,0 0 0,0 0 0,0 0 0,0 1 0,0 0 0,0-1 0,-3 4 0,-18 9 0,19-12 0,0 0 0,0 1 0,0 0 0,1 0 0,-1 0 0,1 1 0,0-1 0,0 1 0,0 0 0,0 1 0,1-1 0,0 0 0,-1 1 0,2 0 0,-1 0 0,-2 6 0,0-1 0,2 0 0,-1-1 0,1 1 0,1 0 0,0 0 0,0 1 0,0 18 0,1 32 0,-1-34 0,2-1 0,1 1 0,5 28 0,-5-51 0,0 1 0,0-1 0,1 1 0,0-1 0,0 1 0,0-1 0,0 0 0,1 0 0,-1 0 0,1 0 0,0-1 0,0 1 0,1-1 0,-1 1 0,1-1 0,0 0 0,-1-1 0,1 1 0,1-1 0,-1 1 0,0-1 0,0 0 0,1-1 0,-1 1 0,1-1 0,5 1 0,12 2 0,1-2 0,-1 0 0,1-1 0,29-4 0,-6 2 0,-7 2 0,-23 0 0,-1 0 0,1-1 0,31-5 0,-43 4 0,-1 0 0,0 0 0,1 0 0,-1-1 0,0 0 0,0 1 0,0-1 0,0 0 0,0 0 0,0 0 0,-1-1 0,1 1 0,-1-1 0,1 1 0,-1-1 0,0 0 0,0 0 0,0 0 0,-1 0 0,1 0 0,-1 0 0,0-1 0,0 1 0,0 0 0,0-1 0,0-3 0,2-10 0,-2-1 0,0 1 0,-1 0 0,-2-21 0,0-3 0,3-5 0,1 32 0,-1 0 0,-1-1 0,-1 1 0,1 0 0,-2 0 0,0 0 0,-6-19 0,5 27 0,-1 1 0,0 0 0,0 0 0,0 0 0,-1 0 0,0 0 0,0 1 0,0 0 0,0 0 0,-10-5 0,-14-12 0,26 18-65,-1 0 0,1-1 0,-1 2 0,0-1 0,0 0 0,0 1 0,0 0 0,0 0 0,-1 0 0,1 0 0,-1 1 0,1 0 0,-1 0 0,0 0 0,1 0 0,-1 1 0,0 0 0,1 0 0,-1 0 0,-9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1.577"/>
    </inkml:context>
    <inkml:brush xml:id="br0">
      <inkml:brushProperty name="width" value="0.1" units="cm"/>
      <inkml:brushProperty name="height" value="0.1" units="cm"/>
      <inkml:brushProperty name="color" value="#849398"/>
    </inkml:brush>
  </inkml:definitions>
  <inkml:trace contextRef="#ctx0" brushRef="#br0">260 168 24575,'2'-41'0,"-1"26"0,-1 0 0,0 0 0,0 1 0,-5-27 0,4 40 0,1-1 0,0 1 0,-1 0 0,1-1 0,-1 1 0,1 0 0,-1 0 0,1-1 0,-1 1 0,0 0 0,0 0 0,0 0 0,1 0 0,-1 0 0,0 0 0,0 0 0,0 0 0,-1 0 0,1 1 0,0-1 0,0 0 0,0 1 0,-1-1 0,1 1 0,-2-1 0,0 0 0,0 1 0,1 0 0,-1 1 0,0-1 0,1 0 0,-1 1 0,0-1 0,1 1 0,-1 0 0,1 0 0,-1 0 0,-2 2 0,-7 4 0,1 0 0,-1 1 0,1 0 0,-9 10 0,7-5 0,1 1 0,1-1 0,0 2 0,1-1 0,1 1 0,0 1 0,1 0 0,1 0 0,0 1 0,1-1 0,1 2 0,1-1 0,-4 26 0,2 21 0,2 0 0,6 92 0,0-60 0,-1 397 0,0-484-22,0 0 0,0 0 1,1 0-1,3 10 0,0-2-1234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1.937"/>
    </inkml:context>
    <inkml:brush xml:id="br0">
      <inkml:brushProperty name="width" value="0.1" units="cm"/>
      <inkml:brushProperty name="height" value="0.1" units="cm"/>
      <inkml:brushProperty name="color" value="#849398"/>
    </inkml:brush>
  </inkml:definitions>
  <inkml:trace contextRef="#ctx0" brushRef="#br0">1 13 24575,'0'-1'0,"0"1"0,0-1 0,1 1 0,-1-1 0,0 1 0,1-1 0,-1 1 0,1 0 0,-1-1 0,0 1 0,1-1 0,-1 1 0,1 0 0,-1 0 0,1-1 0,-1 1 0,1 0 0,0 0 0,-1-1 0,1 1 0,-1 0 0,1 0 0,-1 0 0,1 0 0,0 0 0,-1 0 0,1 0 0,22-2 0,-19 2 0,366-2 52,-198 3-1469</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40.665"/>
    </inkml:context>
    <inkml:brush xml:id="br0">
      <inkml:brushProperty name="width" value="0.1" units="cm"/>
      <inkml:brushProperty name="height" value="0.1" units="cm"/>
      <inkml:brushProperty name="color" value="#849398"/>
    </inkml:brush>
  </inkml:definitions>
  <inkml:trace contextRef="#ctx0" brushRef="#br0">1 4 24575,'0'-1'0,"0"1"0,0 0 0,0 0 0,1 0 0,-1-1 0,0 1 0,0 0 0,1 0 0,-1 0 0,0-1 0,0 1 0,1 0 0,-1 0 0,0 0 0,1 0 0,-1 0 0,0 0 0,0 0 0,1 0 0,-1 0 0,0 0 0,1 0 0,-1 0 0,0 0 0,1 0 0,-1 0 0,0 0 0,1 0 0,-1 0 0,0 0 0,0 0 0,1 0 0,-1 1 0,0-1 0,1 0 0,-1 0 0,0 0 0,0 1 0,0-1 0,1 0 0,-1 0 0,0 0 0,0 1 0,0-1 0,1 0 0,-1 1 0,14 9 0,-6-1 0,-1-1 0,0 1 0,-1 0 0,0 0 0,0 1 0,-1 0 0,-1 0 0,1 0 0,-1 1 0,-1-1 0,0 1 0,-1 0 0,2 14 0,0 18 0,-1 0 0,-5 47 0,1-46 0,5-59 0,0 0 0,1 1 0,13-28 0,13-37 0,-16 20 0,-12 41 0,2 0 0,0 0 0,13-30 0,-17 46-2,0 0 1,0 1-1,0-1 0,1 0 0,-1 0 0,0 1 0,1-1 1,0 1-1,-1 0 0,1-1 0,0 1 0,-1 0 0,1 0 1,0 0-1,0 0 0,0 0 0,0 1 0,0-1 0,4 0 1,3 0 40,-1 0 0,1 1 1,16 1-1,-19-1-225,0 1 1,1-1-1,-1 0 0,0 0 0,1-1 1,-1 0-1,12-3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44.921"/>
    </inkml:context>
    <inkml:brush xml:id="br0">
      <inkml:brushProperty name="width" value="0.1" units="cm"/>
      <inkml:brushProperty name="height" value="0.1" units="cm"/>
      <inkml:brushProperty name="color" value="#849398"/>
    </inkml:brush>
  </inkml:definitions>
  <inkml:trace contextRef="#ctx0" brushRef="#br0">1972 1 24575,'9'0'0,"0"0"0,0 0 0,0 1 0,0 1 0,0-1 0,0 1 0,0 1 0,0 0 0,12 6 0,-16-6 0,-1 0 0,1 0 0,-1 1 0,1-1 0,-1 1 0,-1 0 0,1 1 0,0-1 0,-1 1 0,0-1 0,0 1 0,0 0 0,-1 0 0,0 0 0,0 1 0,3 9 0,1 17 0,-1 1 0,-2 0 0,-1 0 0,-2 0 0,-5 51 0,1 4 0,4-83 0,0 8 0,0 0 0,-1 1 0,-1-1 0,-4 20 0,4-28 0,0 0 0,0-1 0,0 1 0,-1 0 0,0-1 0,0 0 0,0 1 0,0-1 0,-1-1 0,1 1 0,-1 0 0,0-1 0,0 0 0,-8 5 0,-4 2 0,0-2 0,0 0 0,-1-1 0,0 0 0,0-2 0,-1 0 0,0 0 0,1-2 0,-1-1 0,-1 0 0,1-1 0,0 0 0,-30-5 0,39 3 0,1-1 0,-1 0 0,1-1 0,0 0 0,0 0 0,0-1 0,-11-7 0,-51-40 0,5 5 0,44 32 0,-1 2 0,0 0 0,-1 2 0,-1 0 0,0 2 0,0 0 0,-27-4 0,33 8 0,-1-1 0,1-1 0,-22-10 0,26 9 0,-1 1 0,-1 1 0,1 0 0,-1 1 0,-21-2 0,-186 5 0,22 1 0,187-2 0,0 0 0,0-2 0,1 0 0,-1 0 0,-22-11 0,-37-12 0,45 18 0,1-1 0,-46-22 0,53 21 0,0 2 0,-1 0 0,0 1 0,0 2 0,-1 0 0,-27-4 0,-122 8 20,100 4-1405,43-2-5441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46.065"/>
    </inkml:context>
    <inkml:brush xml:id="br0">
      <inkml:brushProperty name="width" value="0.1" units="cm"/>
      <inkml:brushProperty name="height" value="0.1" units="cm"/>
      <inkml:brushProperty name="color" value="#849398"/>
    </inkml:brush>
  </inkml:definitions>
  <inkml:trace contextRef="#ctx0" brushRef="#br0">713 90 24575,'0'-4'0,"0"1"0,-1-1 0,1 1 0,-1-1 0,0 1 0,0-1 0,0 1 0,0-1 0,-1 1 0,1 0 0,-1 0 0,0-1 0,0 1 0,0 1 0,-1-1 0,1 0 0,-1 0 0,1 1 0,-1 0 0,0-1 0,0 1 0,0 0 0,0 0 0,0 1 0,0-1 0,-1 1 0,1-1 0,0 1 0,-1 0 0,-6-1 0,-5-1 0,1 1 0,-1 1 0,0 0 0,0 0 0,0 2 0,-21 2 0,28-1 0,-1 0 0,1 0 0,-1 0 0,1 1 0,0 1 0,0-1 0,0 1 0,1 1 0,-1-1 0,-7 7 0,-6 8 0,-35 37 0,36-35 0,-34 29 0,-86 49 0,134-95 0,0 1 0,1-1 0,-1 2 0,1-1 0,0 0 0,0 1 0,1 0 0,0 0 0,0 1 0,0-1 0,1 1 0,-4 10 0,1-4 0,-1-1 0,-12 20 0,15-27 0,0 1 0,0 0 0,1 0 0,0 1 0,0-1 0,0 0 0,1 1 0,-3 11 0,5-15 0,-1 1 0,1-1 0,0 1 0,0-1 0,0 1 0,0-1 0,1 0 0,0 1 0,-1-1 0,1 1 0,0-1 0,1 0 0,-1 1 0,1-1 0,-1 0 0,1 0 0,0 0 0,0 0 0,3 3 0,8 7 0,1 0 0,0-1 0,0-1 0,28 17 0,72 32 0,-58-32 0,-12-5 60,61 44 0,-87-53-308,0 0 1,0 2-1,-2 0 1,0 1-1,19 26 1,-18-18-6579</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05.419"/>
    </inkml:context>
    <inkml:brush xml:id="br0">
      <inkml:brushProperty name="width" value="0.1" units="cm"/>
      <inkml:brushProperty name="height" value="0.1" units="cm"/>
      <inkml:brushProperty name="color" value="#849398"/>
    </inkml:brush>
  </inkml:definitions>
  <inkml:trace contextRef="#ctx0" brushRef="#br0">215 0 24575,'-1'0'0,"0"0"0,0 1 0,0-1 0,0 0 0,1 0 0,-1 1 0,0-1 0,0 1 0,0-1 0,0 1 0,1-1 0,-1 1 0,0-1 0,0 1 0,1 0 0,-1 0 0,0-1 0,1 1 0,-1 0 0,1 0 0,-1-1 0,0 2 0,-9 23 0,9-21 0,-10 39 0,2 1 0,2 0 0,2 0 0,0 71 0,-2 15 0,-3-42 0,-4 0 0,-37 125 0,33-155 0,4 0 0,1 1 0,4 1 0,2 0 0,1 99 0,9-18-1365,-3-116-5461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06.219"/>
    </inkml:context>
    <inkml:brush xml:id="br0">
      <inkml:brushProperty name="width" value="0.1" units="cm"/>
      <inkml:brushProperty name="height" value="0.1" units="cm"/>
      <inkml:brushProperty name="color" value="#849398"/>
    </inkml:brush>
  </inkml:definitions>
  <inkml:trace contextRef="#ctx0" brushRef="#br0">0 25 24575,'3'-2'0,"0"0"0,0 0 0,0 0 0,0 1 0,0-1 0,1 1 0,-1 0 0,0 0 0,1 0 0,-1 0 0,6 0 0,43-2 0,-37 2 0,9 0 0,28-1 0,86 6 0,-129-2 0,0 0 0,0 0 0,-1 1 0,0 0 0,1 1 0,-1-1 0,0 2 0,0-1 0,-1 1 0,0 0 0,0 1 0,0 0 0,0 0 0,-1 0 0,0 1 0,0 0 0,6 10 0,6 11 0,-2 1 0,0 0 0,14 42 0,-25-59 0,-1-1 0,0 1 0,-1 1 0,0-1 0,-1 0 0,0 1 0,-1 0 0,0-1 0,-1 1 0,-1-1 0,-3 19 0,2-22 0,0 0 0,-1 0 0,0 0 0,-1-1 0,0 1 0,0-1 0,-1 0 0,0 0 0,0-1 0,-1 1 0,0-1 0,0 0 0,-1-1 0,0 1 0,-14 9 0,9-9 11,0 0 0,0-1 0,0-1 0,-1 0 0,1-1 0,-1 0-1,0-1 1,-1 0 0,1-1 0,-14 0 0,-1 0-382,1-2-1,-1-2 1,-51-8 0,54 5-6455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06.995"/>
    </inkml:context>
    <inkml:brush xml:id="br0">
      <inkml:brushProperty name="width" value="0.1" units="cm"/>
      <inkml:brushProperty name="height" value="0.1" units="cm"/>
      <inkml:brushProperty name="color" value="#849398"/>
    </inkml:brush>
  </inkml:definitions>
  <inkml:trace contextRef="#ctx0" brushRef="#br0">0 108 24575,'0'-1'0,"0"0"0,1 0 0,-1 0 0,0 0 0,0 0 0,1 0 0,-1 1 0,0-1 0,1 0 0,-1 0 0,1 0 0,-1 0 0,1 1 0,0-1 0,-1 0 0,1 0 0,0 1 0,-1-1 0,1 1 0,0-1 0,0 1 0,0-1 0,-1 1 0,1-1 0,0 1 0,0-1 0,0 1 0,0 0 0,0 0 0,0 0 0,0-1 0,0 1 0,0 0 0,0 0 0,0 0 0,0 0 0,-1 1 0,1-1 0,0 0 0,0 0 0,0 0 0,0 1 0,0-1 0,0 0 0,0 1 0,0-1 0,-1 1 0,1-1 0,0 1 0,0 0 0,-1-1 0,1 1 0,0 0 0,-1-1 0,1 1 0,0 0 0,0 1 0,3 5 0,-1-1 0,0 1 0,0 0 0,0 0 0,-1 0 0,0 1 0,-1-1 0,1 0 0,-1 1 0,-1-1 0,1 1 0,-2 14 0,0-9 0,2 1 0,0-1 0,3 13 0,-3-22 0,0 1 0,0-1 0,1 0 0,-1 0 0,1 0 0,0 0 0,0-1 0,1 1 0,-1 0 0,1-1 0,0 1 0,0-1 0,4 3 0,4 4 0,1-2 0,1 0 0,0 0 0,0-1 0,0-1 0,0 0 0,1-1 0,0-1 0,0 0 0,1 0 0,19 1 0,15-1 0,1-2 0,52-5 0,-7 0 0,-70 3 0,-15 1 0,0-1 0,-1 0 0,1 0 0,0-1 0,17-4 0,-24 4 0,-1 0 0,1 0 0,-1-1 0,1 1 0,-1 0 0,0-1 0,0 1 0,1-1 0,-1 0 0,0 0 0,-1 0 0,1 0 0,0 0 0,0 0 0,-1 0 0,0-1 0,1 1 0,-1-1 0,0 1 0,0-1 0,0 1 0,0-1 0,-1 0 0,1 1 0,0-6 0,2-34 0,-2 1 0,-8-73 0,6 102 0,1 8 0,-1 0 0,0 1 0,0-1 0,0 1 0,0 0 0,0-1 0,-1 1 0,1 0 0,-1 0 0,0-1 0,0 2 0,0-1 0,0 0 0,-1 0 0,1 1 0,-1-1 0,0 1 0,1-1 0,-1 1 0,0 0 0,0 1 0,-4-3 0,-8-2 0,0-1 0,0 2 0,-28-6 0,9 2 0,4 1 13,1 2 0,-1 1-1,-44-2 1,-92 6-302,86 3-838,54-2-5699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31.167"/>
    </inkml:context>
    <inkml:brush xml:id="br0">
      <inkml:brushProperty name="width" value="0.2" units="cm"/>
      <inkml:brushProperty name="height" value="0.2" units="cm"/>
      <inkml:brushProperty name="color" value="#849398"/>
    </inkml:brush>
  </inkml:definitions>
  <inkml:trace contextRef="#ctx0" brushRef="#br0">0 21 24575,'0'-4'0,"9"-2"0,7 0 0,6 2 0,7 10 0,4 4 0,5 0 0,0-1 0,4-2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07.514"/>
    </inkml:context>
    <inkml:brush xml:id="br0">
      <inkml:brushProperty name="width" value="0.1" units="cm"/>
      <inkml:brushProperty name="height" value="0.1" units="cm"/>
      <inkml:brushProperty name="color" value="#849398"/>
    </inkml:brush>
  </inkml:definitions>
  <inkml:trace contextRef="#ctx0" brushRef="#br0">0 0 24575,'1'16'0,"1"-1"0,4 23 0,2 12 0,-1 395 0,-9-256 0,2 289 0,0-470-151,0-1-1,1 1 0,0-1 0,0 1 1,1-1-1,-1 1 0,2-1 1,5 14-1,1-5-6674</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08.222"/>
    </inkml:context>
    <inkml:brush xml:id="br0">
      <inkml:brushProperty name="width" value="0.1" units="cm"/>
      <inkml:brushProperty name="height" value="0.1" units="cm"/>
      <inkml:brushProperty name="color" value="#849398"/>
    </inkml:brush>
  </inkml:definitions>
  <inkml:trace contextRef="#ctx0" brushRef="#br0">181 100 24575,'0'-6'0,"0"0"0,1 0 0,-1 0 0,1 0 0,1 0 0,-1 0 0,1 0 0,0 0 0,0 0 0,6-9 0,-7 13 0,1 0 0,-1 0 0,1 0 0,0 0 0,-1 1 0,1-1 0,0 1 0,0 0 0,0-1 0,0 1 0,0 0 0,0 0 0,0 0 0,0 0 0,1 0 0,-1 1 0,0-1 0,0 1 0,1 0 0,-1-1 0,0 1 0,1 0 0,-1 0 0,0 0 0,1 1 0,-1-1 0,0 1 0,1-1 0,-1 1 0,0 0 0,3 1 0,2 1 0,0 1 0,-1-1 0,1 2 0,-1-1 0,0 1 0,0-1 0,-1 2 0,1-1 0,-1 1 0,0-1 0,5 9 0,1 3 0,0 0 0,-2 1 0,9 19 0,-13-23 0,0 0 0,-1 0 0,0 0 0,-1 1 0,-1-1 0,0 1 0,-1 0 0,-1 0 0,-1 14 0,0-19 0,0 0 0,0-1 0,-2 1 0,1-1 0,-1 1 0,0-1 0,-1 0 0,0 0 0,0 0 0,-1-1 0,0 0 0,-1 0 0,0 0 0,-9 10 0,-257 225 0,261-235-341,1-1 0,-1 0-1,-16 9 1,2-5-6485</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1.766"/>
    </inkml:context>
    <inkml:brush xml:id="br0">
      <inkml:brushProperty name="width" value="0.1" units="cm"/>
      <inkml:brushProperty name="height" value="0.1" units="cm"/>
      <inkml:brushProperty name="color" value="#849398"/>
    </inkml:brush>
  </inkml:definitions>
  <inkml:trace contextRef="#ctx0" brushRef="#br0">114 1 24575,'-7'0'0,"0"0"0,0 0 0,-1 1 0,1 0 0,0 0 0,0 0 0,-7 4 0,11-4 0,0 0 0,1 1 0,0-1 0,-1 1 0,1 0 0,0 0 0,0 0 0,0 0 0,0 0 0,0 1 0,0-1 0,0 0 0,1 1 0,0-1 0,-1 1 0,1 0 0,0-1 0,0 1 0,0 0 0,0 3 0,-4 26 0,1 0 0,2 0 0,1 0 0,2 0 0,5 35 0,-5-50 0,0-7 0,1 0 0,0-1 0,1 1 0,0 0 0,0-1 0,1 1 0,0-1 0,1 0 0,0 0 0,0-1 0,1 1 0,0-1 0,1 0 0,-1-1 0,10 8 0,3 1 0,0-1 0,1 0 0,1-2 0,0 0 0,26 10 0,-35-18 10,1 0-1,0-1 0,0 0 1,1-1-1,-1 0 1,20 0-1,83-3-447,-72-2-555,-19 2-5833</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3.014"/>
    </inkml:context>
    <inkml:brush xml:id="br0">
      <inkml:brushProperty name="width" value="0.1" units="cm"/>
      <inkml:brushProperty name="height" value="0.1" units="cm"/>
      <inkml:brushProperty name="color" value="#849398"/>
    </inkml:brush>
  </inkml:definitions>
  <inkml:trace contextRef="#ctx0" brushRef="#br0">1 0 24575,'2'2'0,"0"0"0,0 0 0,-1 0 0,1 1 0,-1-1 0,1 1 0,-1-1 0,0 1 0,0-1 0,0 1 0,0-1 0,0 1 0,0 4 0,1-2 0,5 23 0,-1 0 0,-1 0 0,-1 0 0,-1 1 0,-3 42 0,-19 150 0,5-87 0,0 532 0,15-496 0,-2-250 0,3-104 0,-2 175 0,1 1 0,0 0 0,0 0 0,1 0 0,0 0 0,0 0 0,1 1 0,0-1 0,0 1 0,1-1 0,0 1 0,0 0 0,1 1 0,0-1 0,0 1 0,8-8 0,-5 8 0,0 0 0,0 0 0,0 1 0,1 0 0,0 0 0,0 1 0,0 0 0,1 1 0,-1 0 0,1 0 0,0 1 0,18-1 0,-2 0 0,-1 1 0,0 2 0,0 0 0,31 6 0,-47-5 0,-1 1 0,0 0 0,1 0 0,-1 1 0,0 0 0,-1 1 0,1-1 0,-1 1 0,1 1 0,-1 0 0,0 0 0,-1 0 0,1 1 0,-1 0 0,10 13 0,6 14 0,-1 2 0,20 47 0,5 10 0,-38-77 0,-1-1 0,0 1 0,-1 0 0,0 0 0,-2 1 0,6 25 0,-9-35 0,-1 0 0,1 0 0,-1 1 0,0-1 0,-1 0 0,1 0 0,-1 0 0,0 0 0,-1-1 0,1 1 0,-1 0 0,0 0 0,-1-1 0,1 1 0,-1-1 0,0 0 0,-1 0 0,1 0 0,-1 0 0,-7 6 0,-11 8-151,-1-2-1,-1 0 0,-1-2 0,0-1 1,-1-1-1,0-1 0,-1-1 1,-45 12-1,48-18-6674</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3.810"/>
    </inkml:context>
    <inkml:brush xml:id="br0">
      <inkml:brushProperty name="width" value="0.1" units="cm"/>
      <inkml:brushProperty name="height" value="0.1" units="cm"/>
      <inkml:brushProperty name="color" value="#849398"/>
    </inkml:brush>
  </inkml:definitions>
  <inkml:trace contextRef="#ctx0" brushRef="#br0">1 0 24575,'0'607'0,"0"-601"0,0 0 0,0 1 0,1-1 0,0 0 0,0 0 0,0 0 0,1 0 0,-1 0 0,2 0 0,4 11 0,-4-14 0,-1 0 0,1 0 0,0 0 0,-1-1 0,1 1 0,1 0 0,-1-1 0,0 0 0,0 0 0,1 0 0,0 0 0,-1-1 0,1 1 0,0-1 0,-1 0 0,1 0 0,0 0 0,6 0 0,38 2 0,-1-1 0,64-6 0,-5 0 0,-92 4 0,0-1 0,0 0 0,0-1 0,26-7 0,-35 8 0,-1 0 0,0-1 0,0 0 0,0 0 0,0 0 0,0 0 0,0-1 0,0 1 0,-1-1 0,1 0 0,-1 0 0,0-1 0,0 1 0,0 0 0,0-1 0,-1 0 0,1 0 0,-1 0 0,3-6 0,3-10 0,2 1 0,0 0 0,1 0 0,1 1 0,17-20 0,-26 34 0,6-10 0,0-1 0,-1 0 0,6-17 0,-9 20 0,0 1 0,1 0 0,0 0 0,0 0 0,1 1 0,13-16 0,-20 26 0,0 0 0,1-1 0,-1 1 0,0 0 0,0 0 0,1-1 0,-1 1 0,0 0 0,1 0 0,-1-1 0,0 1 0,1 0 0,-1 0 0,0 0 0,1 0 0,-1 0 0,0-1 0,1 1 0,-1 0 0,0 0 0,1 0 0,-1 0 0,0 0 0,1 0 0,-1 0 0,1 0 0,-1 0 0,0 1 0,1-1 0,-1 0 0,0 0 0,1 0 0,-1 0 0,7 13 0,-3 21 0,-4-32 0,-2 142 0,2 23 0,0-163-76,0 0 1,0 0-1,1 0 0,0 0 0,0 0 0,0 0 0,0 0 0,1 0 1,-1 0-1,1-1 0,0 1 0,0-1 0,0 1 0,1-1 1,-1 0-1,1 0 0,5 5 0,10 4-6750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34.742"/>
    </inkml:context>
    <inkml:brush xml:id="br0">
      <inkml:brushProperty name="width" value="0.1" units="cm"/>
      <inkml:brushProperty name="height" value="0.1" units="cm"/>
      <inkml:brushProperty name="color" value="#849398"/>
    </inkml:brush>
  </inkml:definitions>
  <inkml:trace contextRef="#ctx0" brushRef="#br0">0 46 24575,'2'-3'0,"0"0"0,0 1 0,1-1 0,-1 1 0,0-1 0,1 1 0,0 0 0,-1 0 0,1 0 0,0 0 0,0 0 0,0 1 0,0-1 0,1 1 0,-1 0 0,0 0 0,1 0 0,3 0 0,10-2 0,1 1 0,22 0 0,-29 2 0,-4 0 0,209-2 0,-173 4 0,-1 1 0,0 3 0,44 11 0,-79-15 0,0 1 0,0-1 0,0 1 0,0 0 0,-1 1 0,1 0 0,-1 0 0,0 0 0,0 1 0,-1 0 0,1 0 0,8 11 0,-6-6 0,-2 0 0,1 1 0,-1-1 0,-1 1 0,0 1 0,-1-1 0,4 15 0,1 14 0,-3 0 0,-1 1 0,0 65 0,-5-104 0,0 502 0,-3-207 0,4-266 0,-1 1 0,-4 41 0,3-65 0,0 1 0,-1 0 0,0 0 0,0-1 0,-1 1 0,-1-1 0,1 0 0,-1 0 0,-7 11 0,7-14 0,-4 5 0,0 1 0,0 0 0,2 0 0,-1 1 0,1-1 0,1 2 0,0-1 0,-6 25 0,4-8 0,-18 51 0,-1 0 0,18-36 0,6-32 0,0 0 0,-1 0 0,-1 0 0,-7 19 0,-66 143 0,66-149 0,-1-2 0,-28 40 0,36-58-273,1 1 0,0-1 0,0 1 0,-4 11 0,1 2-6553</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36.902"/>
    </inkml:context>
    <inkml:brush xml:id="br0">
      <inkml:brushProperty name="width" value="0.1" units="cm"/>
      <inkml:brushProperty name="height" value="0.1" units="cm"/>
      <inkml:brushProperty name="color" value="#849398"/>
    </inkml:brush>
  </inkml:definitions>
  <inkml:trace contextRef="#ctx0" brushRef="#br0">573 13 24575,'-2'-2'0,"0"1"0,0 0 0,0-1 0,0 1 0,-1 0 0,1 0 0,0 1 0,-1-1 0,1 0 0,-1 1 0,1-1 0,-1 1 0,1 0 0,-1 0 0,1 0 0,-1 0 0,1 0 0,-1 0 0,1 1 0,-1-1 0,1 1 0,-1 0 0,1 0 0,0 0 0,0 0 0,-1 0 0,1 0 0,0 1 0,-3 1 0,-6 4 0,1 1 0,-1 0 0,2 1 0,-13 12 0,12-11 0,-116 117 0,65-63 0,43-43 0,-32 29 0,-78 45 0,99-74 0,28-21 0,0 1 0,0-1 0,0 1 0,0 0 0,0 0 0,0-1 0,1 1 0,-1 0 0,0 0 0,0 0 0,1 0 0,-1 0 0,0 0 0,1 0 0,-1 0 0,1 0 0,0 0 0,-1 0 0,1 0 0,0 0 0,0 0 0,-1 1 0,1-1 0,0 0 0,0 1 0,1 0 0,0 0 0,-1 0 0,1 0 0,0-1 0,0 1 0,0 0 0,0-1 0,0 1 0,0-1 0,1 0 0,-1 1 0,0-1 0,4 2 0,3 4 0,2-1 0,-1-1 0,1 0 0,10 4 0,-2-2 0,0 1 0,-1 1 0,0 0 0,0 1 0,-1 1 0,0 1 0,-1 0 0,-1 1 0,0 0 0,0 1 0,-2 1 0,1 0 0,13 24 0,33 52-1365,-41-63-5461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42.296"/>
    </inkml:context>
    <inkml:brush xml:id="br0">
      <inkml:brushProperty name="width" value="0.1" units="cm"/>
      <inkml:brushProperty name="height" value="0.1" units="cm"/>
      <inkml:brushProperty name="color" value="#849398"/>
    </inkml:brush>
  </inkml:definitions>
  <inkml:trace contextRef="#ctx0" brushRef="#br0">0 13 24575,'0'-4'0,"7"0"0,7-1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7.550"/>
    </inkml:context>
    <inkml:brush xml:id="br0">
      <inkml:brushProperty name="width" value="0.1" units="cm"/>
      <inkml:brushProperty name="height" value="0.1" units="cm"/>
      <inkml:brushProperty name="color" value="#849398"/>
    </inkml:brush>
  </inkml:definitions>
  <inkml:trace contextRef="#ctx0" brushRef="#br0">296 23 24575,'-2'-2'0,"-1"0"0,0 0 0,0 0 0,0 1 0,0-1 0,0 1 0,0 0 0,0 0 0,-1 0 0,1 0 0,0 0 0,-5 0 0,-46-2 0,38 2 0,6 1 0,0 0 0,1 0 0,-1 1 0,0 0 0,1 1 0,-1 0 0,1 1 0,-1 0 0,-8 4 0,13-5 0,0 1 0,0 0 0,0 0 0,1 0 0,-1 1 0,1 0 0,0-1 0,0 2 0,0-1 0,0 0 0,1 1 0,0-1 0,0 1 0,0 0 0,1 0 0,-1 0 0,-1 8 0,2-6 0,0-1 0,1 1 0,0 0 0,0 0 0,1 0 0,0 0 0,0 0 0,3 12 0,15 54 0,-2-16 0,-11-40 0,1-1 0,0-1 0,1 1 0,1-1 0,0 0 0,15 19 0,10 20 0,-28-45 0,1 0 0,0-1 0,0 0 0,1 0 0,0 0 0,0 0 0,1-1 0,0-1 0,13 10 0,-7-8 0,1 0 0,0-1 0,0-1 0,1 0 0,20 5 0,10-3-18,1-1 0,0-2-1,0-3 1,77-5-1,-23 1-1254,-73 2-5553</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8.129"/>
    </inkml:context>
    <inkml:brush xml:id="br0">
      <inkml:brushProperty name="width" value="0.1" units="cm"/>
      <inkml:brushProperty name="height" value="0.1" units="cm"/>
      <inkml:brushProperty name="color" value="#849398"/>
    </inkml:brush>
  </inkml:definitions>
  <inkml:trace contextRef="#ctx0" brushRef="#br0">39 0 24575,'0'1595'0,"0"-1574"-170,-1-1-1,-1 0 0,-1 0 1,0 0-1,-2 0 0,0 0 1,-15 34-1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31.499"/>
    </inkml:context>
    <inkml:brush xml:id="br0">
      <inkml:brushProperty name="width" value="0.2" units="cm"/>
      <inkml:brushProperty name="height" value="0.2" units="cm"/>
      <inkml:brushProperty name="color" value="#849398"/>
    </inkml:brush>
  </inkml:definitions>
  <inkml:trace contextRef="#ctx0" brushRef="#br0">0 0 24575,'9'0'0,"8"9"0,9 7 0,5 6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8.524"/>
    </inkml:context>
    <inkml:brush xml:id="br0">
      <inkml:brushProperty name="width" value="0.1" units="cm"/>
      <inkml:brushProperty name="height" value="0.1" units="cm"/>
      <inkml:brushProperty name="color" value="#849398"/>
    </inkml:brush>
  </inkml:definitions>
  <inkml:trace contextRef="#ctx0" brushRef="#br0">0 277 24575,'0'-1'0,"1"0"0,-1 1 0,0-1 0,1 0 0,-1 0 0,1 1 0,-1-1 0,1 0 0,-1 1 0,1-1 0,-1 0 0,1 1 0,0-1 0,-1 1 0,1-1 0,0 1 0,-1-1 0,1 1 0,0 0 0,0-1 0,0 1 0,-1 0 0,1 0 0,0-1 0,0 1 0,0 0 0,0 0 0,32-5 0,-21 4 0,13-5 0,0-1 0,-1-1 0,0-2 0,0 0 0,-1-1 0,-1-2 0,0 0 0,31-24 0,113-73 0,-157 105-341,0 0 0,0 0-1,16-5 1,-3 4-6485</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29.045"/>
    </inkml:context>
    <inkml:brush xml:id="br0">
      <inkml:brushProperty name="width" value="0.1" units="cm"/>
      <inkml:brushProperty name="height" value="0.1" units="cm"/>
      <inkml:brushProperty name="color" value="#849398"/>
    </inkml:brush>
  </inkml:definitions>
  <inkml:trace contextRef="#ctx0" brushRef="#br0">0 81 24575,'0'-7'0,"0"-7"0,0-3 0,4 0 0,4 4 0,9 3 0,4 8 0,-1 10 0,0 9 0,-4 8 0,3 10 0,-2 3 0,3 7 0,-1 16 0,-1 1 0,-3-1 0,-1-9 0,-2-13-8191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30.073"/>
    </inkml:context>
    <inkml:brush xml:id="br0">
      <inkml:brushProperty name="width" value="0.1" units="cm"/>
      <inkml:brushProperty name="height" value="0.1" units="cm"/>
      <inkml:brushProperty name="color" value="#849398"/>
    </inkml:brush>
  </inkml:definitions>
  <inkml:trace contextRef="#ctx0" brushRef="#br0">0 642 24575,'1'-1'0,"-1"0"0,0 1 0,1-1 0,-1 0 0,1 1 0,-1-1 0,1 0 0,0 1 0,-1-1 0,1 0 0,0 1 0,-1-1 0,1 1 0,0 0 0,0-1 0,-1 1 0,1-1 0,0 1 0,0 0 0,0 0 0,1-1 0,26-7 0,-16 5 0,27-8 0,-33 11 0,1-2 0,0 1 0,-1-1 0,0 0 0,1-1 0,-1 1 0,0-1 0,0 0 0,-1-1 0,1 0 0,-1 0 0,1 0 0,-1 0 0,7-9 0,0-5 0,0 0 0,14-30 0,-1 0 0,-19 37 0,-1-1 0,0 1 0,-1-1 0,0 0 0,-1 0 0,0 0 0,-1-1 0,1-14 0,-4-105 0,-1 67 0,2 60 0,0 0 0,-1 0 0,1 0 0,-1 0 0,0 0 0,0 0 0,0 0 0,-1 0 0,0 0 0,0 0 0,0 1 0,0-1 0,-4-4 0,3 6 0,0 0 0,0 1 0,0-1 0,0 1 0,0-1 0,-1 1 0,1 0 0,-1 0 0,1 1 0,-1-1 0,0 1 0,0-1 0,0 1 0,0 1 0,1-1 0,-1 0 0,-6 1 0,0-1 0,0 0 0,0 1 0,0 0 0,0 1 0,-17 3 0,25-3 0,-1-1 0,1 1 0,-1 0 0,1 0 0,-1 1 0,1-1 0,-1 0 0,1 1 0,0 0 0,0-1 0,0 1 0,0 0 0,0 0 0,0 0 0,0 0 0,1 0 0,-1 1 0,1-1 0,-1 1 0,1-1 0,0 0 0,0 1 0,0 0 0,1-1 0,-2 5 0,-1 22 0,1-1 0,1 0 0,5 53 0,0-4 0,-4 284 0,0-355 0,0-1 0,0 0 0,1 0 0,-1 0 0,1 0 0,0 0 0,1 0 0,-1 0 0,1 0 0,0 0 0,0 0 0,1-1 0,4 8 0,-4-9 0,0 0 0,1 0 0,-1 0 0,1 0 0,0-1 0,-1 1 0,1-1 0,0 0 0,0 0 0,1 0 0,-1-1 0,0 1 0,1-1 0,-1 0 0,0-1 0,6 1 0,35 2 29,0-2 0,45-4 0,5-1-1481,-71 4-5374</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30.948"/>
    </inkml:context>
    <inkml:brush xml:id="br0">
      <inkml:brushProperty name="width" value="0.1" units="cm"/>
      <inkml:brushProperty name="height" value="0.1" units="cm"/>
      <inkml:brushProperty name="color" value="#849398"/>
    </inkml:brush>
  </inkml:definitions>
  <inkml:trace contextRef="#ctx0" brushRef="#br0">0 0 24575,'2'3'0,"0"-1"0,0 1 0,0 0 0,-1-1 0,1 1 0,-1 0 0,0 0 0,0 0 0,0 0 0,0 1 0,0 5 0,2 40 0,-2-36 0,1 510 0,-4-266 0,2-251 0,0 0 0,1-1 0,0 1 0,0 0 0,0 0 0,1 0 0,0-1 0,0 1 0,0-1 0,0 0 0,1 1 0,0-1 0,0 0 0,1 0 0,4 5 0,0-2 0,0-1 0,0 0 0,1 0 0,0-1 0,0 0 0,1-1 0,14 7 0,-16-8-85,0-1 0,0 0-1,0 0 1,1-1 0,-1 0-1,1 0 1,0-1 0,-1 0-1,1-1 1,0 0 0,0 0-1,-1-1 1,1 0 0,0-1-1,15-4 1,4-3-6741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31.601"/>
    </inkml:context>
    <inkml:brush xml:id="br0">
      <inkml:brushProperty name="width" value="0.1" units="cm"/>
      <inkml:brushProperty name="height" value="0.1" units="cm"/>
      <inkml:brushProperty name="color" value="#849398"/>
    </inkml:brush>
  </inkml:definitions>
  <inkml:trace contextRef="#ctx0" brushRef="#br0">0 339 24575,'1'-4'0,"-1"1"0,1-1 0,-1 1 0,1-1 0,1 1 0,-1-1 0,0 1 0,1 0 0,0-1 0,-1 1 0,1 0 0,0 0 0,1 0 0,-1 1 0,1-1 0,-1 1 0,1-1 0,0 1 0,4-4 0,8-4 0,1 1 0,28-13 0,-25 13 0,315-146 0,-287 125 100,-39 24-393,-1 1 0,1 0 0,0 0 0,15-6 0,-4 5-6533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53.312"/>
    </inkml:context>
    <inkml:brush xml:id="br0">
      <inkml:brushProperty name="width" value="0.1" units="cm"/>
      <inkml:brushProperty name="height" value="0.1" units="cm"/>
      <inkml:brushProperty name="color" value="#849398"/>
    </inkml:brush>
  </inkml:definitions>
  <inkml:trace contextRef="#ctx0" brushRef="#br0">155 163 24575,'0'-6'0,"-1"0"0,0 1 0,0-1 0,-1 0 0,1 1 0,-1-1 0,0 1 0,-1-1 0,1 1 0,-1 0 0,0 0 0,-1 0 0,1 0 0,-1 1 0,0 0 0,0-1 0,-6-4 0,-5-3 0,0 0 0,-1 1 0,-31-16 0,46 27 0,1 0 0,0 0 0,0 0 0,0-1 0,0 1 0,-1 0 0,1 0 0,0 0 0,0 0 0,0 0 0,-1-1 0,1 1 0,0 0 0,0 0 0,-1 0 0,1 0 0,0 0 0,0 0 0,-1 0 0,1 0 0,0 0 0,0 0 0,-1 0 0,1 0 0,0 0 0,-1 0 0,1 0 0,0 0 0,0 0 0,-1 0 0,1 0 0,0 0 0,0 1 0,0-1 0,-1 0 0,1 0 0,0 0 0,0 0 0,0 1 0,-1-1 0,1 0 0,0 0 0,0 0 0,0 1 0,0-1 0,-1 0 0,1 0 0,0 0 0,0 1 0,0-1 0,4 20 0,15 22 0,-4-15 0,-2 0 0,0 2 0,14 47 0,-25-70 0,0 1 0,1-1 0,0 1 0,0-1 0,1 0 0,0 0 0,0 0 0,0-1 0,10 10 0,5 2 0,30 21 0,-6-5 0,-21-15 0,0 1 0,29 33 0,-45-44 0,-1 0 0,1 0 0,-1 0 0,0 0 0,-1 1 0,0 0 0,-1 0 0,1 0 0,-2 0 0,1 1 0,1 14 0,-1 43 51,-6 97-1,-1-34-1516,4-105-5360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55.659"/>
    </inkml:context>
    <inkml:brush xml:id="br0">
      <inkml:brushProperty name="width" value="0.1" units="cm"/>
      <inkml:brushProperty name="height" value="0.1" units="cm"/>
      <inkml:brushProperty name="color" value="#849398"/>
    </inkml:brush>
  </inkml:definitions>
  <inkml:trace contextRef="#ctx0" brushRef="#br0">0 0 24575,'4'0'0,"8"0"0,6 0 0,7 0 0,2 0 0,5 0 0,0 0 0,-2 0 0,1 0 0,0 0 0,0 0 0,0 0 0,1 0 0,-1 0 0,-2 0 0,1 0 0,-1 0 0,-6 0-8191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20:04.066"/>
    </inkml:context>
    <inkml:brush xml:id="br0">
      <inkml:brushProperty name="width" value="0.1" units="cm"/>
      <inkml:brushProperty name="height" value="0.1" units="cm"/>
      <inkml:brushProperty name="color" value="#849398"/>
    </inkml:brush>
  </inkml:definitions>
  <inkml:trace contextRef="#ctx0" brushRef="#br0">346 244 24575,'-76'1'0,"25"1"0,-61-6 0,108 3 0,-1 1 0,1-1 0,-1 0 0,1 0 0,-1 0 0,1-1 0,0 1 0,0-1 0,0 0 0,0-1 0,0 1 0,0-1 0,1 1 0,-1-1 0,1 0 0,-1 0 0,1-1 0,0 1 0,1-1 0,-6-7 0,4 3 0,1-1 0,0 0 0,0 0 0,1 0 0,0 0 0,0 0 0,1 0 0,0 0 0,1-14 0,2-38-1365,-1 36-5461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20:11.071"/>
    </inkml:context>
    <inkml:brush xml:id="br0">
      <inkml:brushProperty name="width" value="0.1" units="cm"/>
      <inkml:brushProperty name="height" value="0.1" units="cm"/>
      <inkml:brushProperty name="color" value="#849398"/>
    </inkml:brush>
  </inkml:definitions>
  <inkml:trace contextRef="#ctx0" brushRef="#br0">0 22 24575,'0'-4'0,"4"0"0,8-1 0,5 1 0,8 2 0,3 0 0,3 1 0,1 1 0,-2 0 0,2 0 0,-2 0 0,2 4 0,-5 8 0,-4 6 0,3 0 0,-5-3-8191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10.220"/>
    </inkml:context>
    <inkml:brush xml:id="br0">
      <inkml:brushProperty name="width" value="0.1" units="cm"/>
      <inkml:brushProperty name="height" value="0.1" units="cm"/>
      <inkml:brushProperty name="color" value="#849398"/>
    </inkml:brush>
  </inkml:definitions>
  <inkml:trace contextRef="#ctx0" brushRef="#br0">0 112 24575,'0'306'0,"0"-297"0,1-1 0,0 1 0,1-1 0,-1 1 0,2-1 0,-1 0 0,1 0 0,0 0 0,1 0 0,0 0 0,0-1 0,1 0 0,6 9 0,2-1 0,1 1 0,0-2 0,1 0 0,25 17 0,-32-26 0,0 0 0,0-1 0,1 1 0,0-1 0,0-1 0,0 0 0,0 0 0,1-1 0,-1 0 0,1-1 0,12 1 0,-7-2 0,0 0 0,0-1 0,0-1 0,0 0 0,-1-1 0,23-7 0,-34 9 0,-1 0 0,1 0 0,-1-1 0,0 1 0,1-1 0,-1 1 0,0-1 0,0 0 0,0 0 0,0 0 0,0 0 0,-1 0 0,1 0 0,-1-1 0,1 1 0,-1-1 0,0 1 0,0-1 0,0 1 0,0-1 0,0 1 0,0-1 0,0-4 0,0-7 0,0 1 0,0-1 0,-3-22 0,1 13 0,0-125 0,-3-70 0,4 212-36,-1 0 0,0-1 0,-1 1 1,0 0-1,0 0 0,0 1 0,0-1 0,-1 0 0,0 1 0,0 0 0,-1-1 0,0 1 0,1 0 0,-2 1 0,1-1 0,0 1 0,-1 0 1,0 0-1,0 0 0,0 1 0,-1 0 0,1 0 0,-1 0 0,1 0 0,-1 1 0,0 0 0,0 0 0,0 1 0,0 0 0,0 0 0,-1 0 1,1 1-1,0-1 0,0 2 0,-1-1 0,1 1 0,-7 1 0,-7 3-6790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35.157"/>
    </inkml:context>
    <inkml:brush xml:id="br0">
      <inkml:brushProperty name="width" value="0.2" units="cm"/>
      <inkml:brushProperty name="height" value="0.2" units="cm"/>
      <inkml:brushProperty name="color" value="#849398"/>
    </inkml:brush>
  </inkml:definitions>
  <inkml:trace contextRef="#ctx0" brushRef="#br0">1 3397 24575,'9'0'0,"0"-1"0,0-1 0,0 1 0,0-2 0,0 1 0,0-1 0,16-8 0,59-37 0,-54 30 0,206-140 37,8-4-736,-28 40 514,33-19 80,-169 91 92,76-63 0,9-11 389,57-48 226,-186 144-602,1 1 0,59-31 0,-38 24 0,-32 20 0,0 1 0,32-10 0,-31 12 0,0 0 0,34-21 0,257-152 0,-130 78 0,4 13 0,-127 65 0,90-53 0,-128 66 0,1 1 0,0 1 0,46-13 0,36-16 0,-35 2 0,108-76 0,-116 71 0,-44 31 0,1 2 0,1 1 0,0 1 0,30-8 0,-25 8 0,0-1 0,43-22 0,-31 10 0,-1-1 0,-1-2 0,56-49 0,-78 58 0,0 0 0,1 2 0,0 0 0,1 1 0,25-12 0,-22 13 0,-1 0 0,0-1 0,-1-1 0,26-25 0,70-79 0,-65 63 0,5 3 0,-37 36 0,-1-1 0,33-40 0,-31 33 0,1 0 0,2 2 0,35-29 0,-33 31 0,-1-1 0,-2-1 0,39-47 0,-38 41-244,0 2 1,2 1-1,2 1 0,39-29 0,-63 51 98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9:12.349"/>
    </inkml:context>
    <inkml:brush xml:id="br0">
      <inkml:brushProperty name="width" value="0.1" units="cm"/>
      <inkml:brushProperty name="height" value="0.1" units="cm"/>
      <inkml:brushProperty name="color" value="#849398"/>
    </inkml:brush>
  </inkml:definitions>
  <inkml:trace contextRef="#ctx0" brushRef="#br0">1 159 24575,'0'0'0,"0"0"0,0-1 0,0 1 0,0 0 0,0 0 0,0 0 0,0 0 0,0-1 0,0 1 0,0 0 0,0 0 0,0 0 0,0-1 0,0 1 0,0 0 0,0 0 0,0 0 0,0 0 0,0-1 0,0 1 0,0 0 0,0 0 0,0 0 0,0 0 0,0-1 0,0 1 0,0 0 0,1 0 0,-1 0 0,0 0 0,0-1 0,0 1 0,0 0 0,0 0 0,1 0 0,-1 0 0,0 0 0,0 0 0,0 0 0,0 0 0,1 0 0,-1 0 0,0-1 0,0 1 0,1 0 0,7 8 0,5 14 0,-9-6 0,0-1 0,0 1 0,-2-1 0,1 19 0,-2-20 0,0 0 0,2 0 0,-1 0 0,2 0 0,7 22 0,1-8 0,-2 1 0,11 51 0,-22-104 0,1 0 0,1 0 0,1 0 0,1 1 0,9-31 0,5-15 0,4 0 0,35-80 0,-54 146 0,0-1 0,0 0 0,1 0 0,0 1 0,-1-1 0,1 1 0,0 0 0,1 0 0,-1 0 0,0 0 0,1 0 0,0 1 0,-1-1 0,1 1 0,0 0 0,0 1 0,1-1 0,-1 1 0,0-1 0,0 1 0,1 1 0,4-2 0,12 1 0,0 0 0,0 1 0,34 5 0,-3-1 0,-37-4 0,1 1 0,-1 1 0,1 0 0,-1 1 0,23 7 0,-30-6 0,0-1 0,0 1 0,0 1 0,0-1 0,-1 1 0,0 1 0,0-1 0,0 1 0,0 1 0,-1-1 0,6 9 0,-7-8 0,1 1 0,-2 1 0,1-1 0,-1 0 0,0 1 0,0 0 0,-1 0 0,-1 0 0,0 1 0,3 17 0,-4 2 0,0 1 0,-5 34 0,2-42 0,1-1 0,0 0 0,2 1 0,0-1 0,8 37 0,15 0 106,-18-47-474,0 1 0,-2-1 1,6 19-1,-6-9-6458</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20:19.465"/>
    </inkml:context>
    <inkml:brush xml:id="br0">
      <inkml:brushProperty name="width" value="0.1" units="cm"/>
      <inkml:brushProperty name="height" value="0.1" units="cm"/>
      <inkml:brushProperty name="color" value="#849398"/>
    </inkml:brush>
  </inkml:definitions>
  <inkml:trace contextRef="#ctx0" brushRef="#br0">174 0 24575,'-2'0'0,"1"0"0,-1 1 0,0-1 0,1 1 0,-1-1 0,0 1 0,1 0 0,-1-1 0,1 1 0,-1 0 0,1 0 0,0 0 0,-1 0 0,1 0 0,0 1 0,-1-1 0,1 0 0,0 1 0,0-1 0,0 0 0,0 1 0,1-1 0,-1 1 0,0 0 0,0-1 0,1 1 0,-1 0 0,1-1 0,-1 4 0,-1 6 0,0 0 0,1 0 0,-1 15 0,2-19 0,1 220 0,-1 34 0,-1-252 0,0-1 0,0 1 0,-1-1 0,0 0 0,0 1 0,-1-1 0,-5 11 0,7-17 0,0 0 0,0 0 0,0 0 0,0 0 0,-1 0 0,1-1 0,-1 1 0,1 0 0,-1-1 0,0 1 0,0-1 0,0 1 0,0-1 0,1 0 0,-2 0 0,1 0 0,0 0 0,0 0 0,0-1 0,0 1 0,-1-1 0,1 1 0,0-1 0,0 0 0,-1 0 0,1 0 0,0 0 0,-1 0 0,1 0 0,0-1 0,-4 0 0,3 0 0,1 0 0,-1-1 0,1 1 0,-1-1 0,1 1 0,0-1 0,-1 0 0,1 0 0,0 0 0,0 0 0,0 0 0,1 0 0,-1 0 0,0-1 0,1 1 0,0-1 0,-1 1 0,1-1 0,0 1 0,0-1 0,1 0 0,-1 0 0,0-5 0,-1-7 0,0-1 0,1-31 0,1 39 0,0-9 0,-1 1 0,2-1 0,3-23 0,-4 37 0,1 0 0,-1-1 0,1 1 0,0 0 0,0 0 0,0 0 0,0 0 0,1 0 0,0 0 0,-1 0 0,1 1 0,0-1 0,0 0 0,0 1 0,1-1 0,-1 1 0,0 0 0,5-3 0,19-9 0,-7 5 0,-1-1 0,0-1 0,0-1 0,-1-1 0,26-23 0,-38 30 0,0 2 0,1-1 0,-1 0 0,1 1 0,1 0 0,-1 1 0,0 0 0,1-1 0,0 2 0,0-1 0,-1 1 0,2 0 0,8-1 0,6 1 0,0 1 0,44 3 0,-41-1 0,50-3 0,-68 1-56,-1-1-1,0 0 1,1 0 0,-1 0-1,0-1 1,0 0-1,0-1 1,5-3-1,-2 1-800,10-6-5969</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15.824"/>
    </inkml:context>
    <inkml:brush xml:id="br0">
      <inkml:brushProperty name="width" value="0.1" units="cm"/>
      <inkml:brushProperty name="height" value="0.1" units="cm"/>
      <inkml:brushProperty name="color" value="#849398"/>
    </inkml:brush>
  </inkml:definitions>
  <inkml:trace contextRef="#ctx0" brushRef="#br0">1 1 24575,'0'535'-1365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16.172"/>
    </inkml:context>
    <inkml:brush xml:id="br0">
      <inkml:brushProperty name="width" value="0.1" units="cm"/>
      <inkml:brushProperty name="height" value="0.1" units="cm"/>
      <inkml:brushProperty name="color" value="#849398"/>
    </inkml:brush>
  </inkml:definitions>
  <inkml:trace contextRef="#ctx0" brushRef="#br0">0 1 24575</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1.926"/>
    </inkml:context>
    <inkml:brush xml:id="br0">
      <inkml:brushProperty name="width" value="0.1" units="cm"/>
      <inkml:brushProperty name="height" value="0.1" units="cm"/>
      <inkml:brushProperty name="color" value="#849398"/>
    </inkml:brush>
  </inkml:definitions>
  <inkml:trace contextRef="#ctx0" brushRef="#br0">0 0 24575,'0'248'0,"0"-245"0,0-1 0,1 1 0,-1 0 0,1-1 0,0 1 0,-1-1 0,1 1 0,0-1 0,0 0 0,1 1 0,-1-1 0,0 0 0,1 0 0,0 0 0,-1 0 0,1 0 0,0 0 0,0 0 0,0 0 0,0-1 0,0 1 0,0-1 0,1 0 0,-1 1 0,0-1 0,1 0 0,-1 0 0,1-1 0,-1 1 0,1 0 0,-1-1 0,5 1 0,11 1 0,1 0 0,-1-2 0,32-2 0,-23 1 0,-17 1 0,1-1 0,-1 0 0,1-1 0,-1 0 0,1 0 0,-1-1 0,0 0 0,0-1 0,0 0 0,10-7 0,7 1 0,-24 10 0,1-1 0,-1 0 0,0 0 0,0-1 0,1 1 0,-1 0 0,0-1 0,0 0 0,-1 0 0,1 0 0,0 0 0,4-5 0,2-4 0,0-1 0,0-1 0,12-23 0,-19 61 0,-1 15 0,-2-28 0,1 1 0,1-1 0,2 15 0,-2-22 0,1 1 0,0-1 0,0 0 0,0 0 0,0-1 0,1 1 0,-1 0 0,1-1 0,0 1 0,4 3 0,-1-1 0,0 0 0,0-1 0,0 0 0,1 0 0,0 0 0,0-1 0,0 0 0,0 0 0,1-1 0,0 0 0,0 0 0,0-1 0,1 0 0,-1-1 0,1 1 0,0-2 0,-1 1 0,1-1 0,0 0 0,13-1 0,28 0 0,-26 1 0,0-1 0,45-7 0,-62 6 0,-1-1 0,1 1 0,-1-1 0,0-1 0,1 1 0,-1-1 0,0 0 0,-1-1 0,1 1 0,0-1 0,-1 0 0,0-1 0,0 1 0,8-11 0,4-11 0,-1 0 0,-1-2 0,16-39 0,-17 34 0,-10 23 0,0 0 0,-1 0 0,-1-1 0,0 1 0,0-1 0,-1 0 0,0-14 0,1-7 0,-2 30-151,1-1-1,-1 0 0,1 0 0,0 1 1,0-1-1,0 1 0,0-1 1,2-3-1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2.989"/>
    </inkml:context>
    <inkml:brush xml:id="br0">
      <inkml:brushProperty name="width" value="0.1" units="cm"/>
      <inkml:brushProperty name="height" value="0.1" units="cm"/>
      <inkml:brushProperty name="color" value="#849398"/>
    </inkml:brush>
  </inkml:definitions>
  <inkml:trace contextRef="#ctx0" brushRef="#br0">332 232 24575,'2'-1'0,"0"1"0,0 0 0,0-1 0,0 1 0,0-1 0,0 0 0,0 1 0,0-1 0,0 0 0,0 0 0,0-1 0,0 1 0,-1 0 0,1 0 0,0-1 0,-1 1 0,1-1 0,-1 0 0,0 1 0,1-1 0,-1 0 0,0 0 0,0 0 0,0 0 0,1-3 0,2-7 0,0 0 0,-1 0 0,3-18 0,-2 10 0,-3 14 0,2-1 0,-2 0 0,1 0 0,-1-1 0,0 1 0,0 0 0,-1-1 0,0 1 0,0 0 0,-1-1 0,-1-7 0,1 13 0,0 1 0,0 0 0,0 0 0,0 0 0,0 0 0,0 0 0,0 0 0,0 0 0,0 0 0,-1 1 0,1-1 0,0 0 0,-1 1 0,1-1 0,0 1 0,-1-1 0,1 1 0,0 0 0,-1-1 0,1 1 0,-1 0 0,1 0 0,-1 0 0,1 0 0,-1 0 0,1 0 0,0 1 0,-1-1 0,1 0 0,-2 1 0,-44 16 0,44-16 0,-198 105 0,174-90 0,20-12 0,-1 0 0,1 1 0,1 0 0,-1 0 0,1 0 0,0 1 0,-10 12 0,13-14 0,0 1 0,1-1 0,0 1 0,0 0 0,0 0 0,0 0 0,1 0 0,-1 0 0,1 0 0,1 0 0,-1 0 0,1 0 0,0 8 0,0-5 0,0 5 0,0 0 0,1 0 0,0 0 0,1-1 0,0 1 0,1 0 0,1-1 0,0 0 0,8 18 0,-5-16 0,-1 1 0,7 21 0,-10-24 0,1 0 0,1-1 0,0 0 0,11 19 0,-14-26 0,1-1 0,-1 0 0,1 0 0,0 0 0,0-1 0,0 1 0,0-1 0,0 0 0,1 1 0,-1-1 0,1-1 0,-1 1 0,1 0 0,0-1 0,0 0 0,0 0 0,0 0 0,7 0 0,-5 0 0,1 0 0,-1-1 0,0 0 0,0 0 0,0-1 0,1 1 0,-1-2 0,0 1 0,0 0 0,0-1 0,0 0 0,-1-1 0,8-3 0,-6 1 0,-1 0 0,0 0 0,0-1 0,0 0 0,-1 0 0,1 0 0,-1-1 0,-1 0 0,7-11 0,107-204 0,-109 202 0,-1 3 0,-5 20 0,-3 11 0,-1-4 0,0 1 0,1 0 0,0 0 0,0-1 0,1 1 0,1 0 0,2 12 0,-3-20 0,1 0 0,-1-1 0,1 1 0,-1 0 0,1 0 0,0-1 0,0 1 0,0-1 0,0 1 0,0-1 0,0 0 0,1 0 0,-1 0 0,1 0 0,0 0 0,0-1 0,-1 1 0,1-1 0,0 1 0,0-1 0,0 0 0,0-1 0,1 1 0,-1 0 0,5 0 0,25 1 15,-1-1-1,37-3 0,-9 0-1422,-38 2-5418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3.697"/>
    </inkml:context>
    <inkml:brush xml:id="br0">
      <inkml:brushProperty name="width" value="0.1" units="cm"/>
      <inkml:brushProperty name="height" value="0.1" units="cm"/>
      <inkml:brushProperty name="color" value="#849398"/>
    </inkml:brush>
  </inkml:definitions>
  <inkml:trace contextRef="#ctx0" brushRef="#br0">311 33 24575,'-1'-2'0,"1"0"0,0 1 0,-1 0 0,1-1 0,0 1 0,-1-1 0,0 1 0,1-1 0,-1 1 0,0 0 0,0 0 0,0-1 0,0 1 0,0 0 0,0 0 0,0 0 0,0 0 0,0 0 0,0 0 0,-1 0 0,1 0 0,0 1 0,-1-1 0,1 0 0,-1 1 0,1-1 0,-1 1 0,1 0 0,-1-1 0,1 1 0,-1 0 0,1 0 0,-1 0 0,1 0 0,-2 0 0,-1 0 0,0 0 0,0 0 0,0 0 0,0 1 0,0-1 0,0 1 0,0 0 0,1 0 0,-1 0 0,0 1 0,1-1 0,-6 4 0,6-2 0,0 1 0,0 0 0,1 0 0,-1 0 0,1 0 0,0 0 0,0 0 0,0 0 0,0 1 0,1-1 0,0 1 0,0-1 0,0 1 0,1-1 0,-1 1 0,1 0 0,0-1 0,0 1 0,2 6 0,-1 4 0,1-1 0,1 0 0,0 0 0,1 0 0,6 14 0,-6-21 0,3 10 0,0 1 0,-1-1 0,6 27 0,-10-34 0,0 0 0,1 0 0,0 0 0,1 0 0,0-1 0,0 0 0,1 0 0,0 0 0,1 0 0,0-1 0,0 0 0,1 0 0,11 10 0,-12-12 0,0 1 0,-1 0 0,1 1 0,5 10 0,13 17 0,-11-22 0,-9-8 0,0-1 0,0 0 0,-1 1 0,1 0 0,-1-1 0,5 11 0,-7-13 0,-1 0 0,1 0 0,-1 0 0,0 0 0,0 0 0,0-1 0,0 1 0,0 0 0,0 0 0,0 0 0,0 0 0,-1 0 0,1 0 0,-1 0 0,0 0 0,1-1 0,-1 1 0,0 0 0,0 0 0,0-1 0,0 1 0,0-1 0,-1 1 0,1-1 0,-3 3 0,-3 2 0,-1 0 0,0-1 0,0 1 0,-1-2 0,1 1 0,-1-1 0,0-1 0,0 1 0,-17 3 0,-29 11 0,40-11 0,1-1 0,-1-1 0,-1 0 0,1-1 0,0-1 0,-1 0 0,0-1 0,0-1 0,0 0 0,0-1 0,1-1 0,-23-4 0,36 5 5,1-1 1,-1 1-1,1-1 0,-1 1 0,1-1 0,0 0 1,-1 1-1,1-1 0,0 0 0,0 0 1,-1 0-1,1 0 0,0 0 0,0 0 0,0-1 1,0 1-1,1 0 0,-1 0 0,0-1 0,0 1 1,1 0-1,-2-3 0,-1-34-1490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4.764"/>
    </inkml:context>
    <inkml:brush xml:id="br0">
      <inkml:brushProperty name="width" value="0.1" units="cm"/>
      <inkml:brushProperty name="height" value="0.1" units="cm"/>
      <inkml:brushProperty name="color" value="#849398"/>
    </inkml:brush>
  </inkml:definitions>
  <inkml:trace contextRef="#ctx0" brushRef="#br0">2 1 24575,'-2'86'0,"4"93"0,-2-176 0,1 1 0,0-1 0,0 0 0,0 0 0,1 0 0,-1 1 0,1-1 0,-1 0 0,1-1 0,0 1 0,0 0 0,1 0 0,-1-1 0,0 0 0,1 1 0,0-1 0,-1 0 0,1 0 0,0 0 0,0-1 0,0 1 0,0-1 0,0 1 0,0-1 0,1 0 0,3 1 0,3 0 0,0 1 0,0-1 0,0-1 0,0 0 0,1 0 0,-1-1 0,17-2 0,-24 2 0,1-1 0,0-1 0,-1 1 0,1 0 0,-1-1 0,1 0 0,-1 0 0,0 0 0,0 0 0,0 0 0,0-1 0,0 1 0,0-1 0,-1 0 0,1 0 0,-1 0 0,0 0 0,4-7 0,2-6 0,0-1 0,10-32 0,-2 7 0,39-73 0,-52 161 0,-1-26 0,2 11 0,1 0 0,2 0 0,1-1 0,1 0 0,18 39 0,-26-67 0,1 0 0,0 1 0,-1-1 0,1 0 0,0-1 0,0 1 0,0 0 0,0 0 0,0-1 0,1 1 0,-1-1 0,0 0 0,1 0 0,-1 0 0,1 0 0,-1 0 0,1 0 0,0-1 0,-1 1 0,4-1 0,10 2 0,-1-1 0,21-1 0,-23-1 0,8 1-1365,-1-1-5461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5.480"/>
    </inkml:context>
    <inkml:brush xml:id="br0">
      <inkml:brushProperty name="width" value="0.1" units="cm"/>
      <inkml:brushProperty name="height" value="0.1" units="cm"/>
      <inkml:brushProperty name="color" value="#849398"/>
    </inkml:brush>
  </inkml:definitions>
  <inkml:trace contextRef="#ctx0" brushRef="#br0">383 74 24575,'0'-5'0,"0"0"0,0 1 0,-1-1 0,1 0 0,-1 0 0,0 0 0,-1 1 0,1-1 0,-1 1 0,-3-7 0,4 9 0,0 1 0,0 0 0,0 0 0,0 0 0,0 0 0,-1 0 0,1 0 0,0 0 0,-1 0 0,1 1 0,0-1 0,-1 0 0,1 1 0,-1-1 0,1 1 0,-1 0 0,1-1 0,-1 1 0,1 0 0,-1 0 0,1 0 0,-1 0 0,1 0 0,-1 0 0,1 1 0,-1-1 0,1 0 0,-1 1 0,1-1 0,-1 1 0,1-1 0,-1 1 0,1 0 0,0 0 0,0 0 0,-1-1 0,0 3 0,-4 1 0,0 0 0,0 0 0,0 1 0,1 0 0,0 0 0,0 0 0,0 1 0,1 0 0,0 0 0,0 0 0,0 0 0,1 0 0,0 1 0,0 0 0,1 0 0,-1-1 0,2 1 0,-3 11 0,1 10 0,0 2 0,2-1 0,3 39 0,0-9 0,-2-52 0,0-1 0,1 1 0,0-1 0,0 1 0,0-1 0,1 0 0,0 0 0,0 1 0,0-1 0,1-1 0,0 1 0,0 0 0,0-1 0,9 11 0,-6-10 0,1 1 0,1-1 0,-1 0 0,1 0 0,0-1 0,0 0 0,1 0 0,-1-1 0,14 4 0,-21-8 0,0 1 0,0-1 0,0 0 0,0 1 0,1-1 0,-1 1 0,0-1 0,0 1 0,0-1 0,0 1 0,0 0 0,-1-1 0,1 1 0,0 0 0,0 0 0,0 0 0,-1 0 0,1 0 0,0 0 0,-1 0 0,1 0 0,-1 0 0,1 0 0,-1 0 0,1 0 0,-1 0 0,0 2 0,0-2 0,0 1 0,-1 0 0,1 0 0,-1-1 0,0 1 0,1 0 0,-1-1 0,0 1 0,0-1 0,0 1 0,0-1 0,0 1 0,-1-1 0,1 0 0,-2 2 0,-6 4 0,1-1 0,-1 0 0,1 0 0,-2-1 0,-9 4 0,-79 27 0,-25 10 0,112-41 0,6-3 0,0 1 0,0-1 0,0 0 0,-1 0 0,1 0 0,-7 0 0,10-2 0,1 0 0,0 0 0,0 0 0,0 0 0,0 0 0,0-1 0,-1 1 0,1 0 0,0-1 0,0 1 0,0 0 0,0-1 0,0 1 0,0-1 0,0 0 0,0 1 0,0-1 0,0 0 0,1 0 0,-1 0 0,0 1 0,0-1 0,1 0 0,-1 0 0,0 0 0,1 0 0,-1 0 0,1 0 0,-1 0 0,1 0 0,0-1 0,-1 1 0,1 0 0,0 0 0,0 0 0,0-2 0,-2-10-1365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5.855"/>
    </inkml:context>
    <inkml:brush xml:id="br0">
      <inkml:brushProperty name="width" value="0.1" units="cm"/>
      <inkml:brushProperty name="height" value="0.1" units="cm"/>
      <inkml:brushProperty name="color" value="#849398"/>
    </inkml:brush>
  </inkml:definitions>
  <inkml:trace contextRef="#ctx0" brushRef="#br0">0 1 24575,'2'-1'0,"1"1"0,-1 0 0,0 0 0,0 1 0,0-1 0,1 0 0,-1 1 0,0 0 0,0-1 0,0 1 0,0 0 0,0 0 0,0 0 0,0 0 0,0 0 0,0 1 0,0-1 0,-1 1 0,1-1 0,0 1 0,1 2 0,-1 0 0,1 1 0,-1 0 0,0-1 0,-1 1 0,1 0 0,-1 0 0,0 0 0,1 9 0,1 24 0,-2-1 0,-4 48 0,1-46 0,5 78 0,0-102-1365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46.773"/>
    </inkml:context>
    <inkml:brush xml:id="br0">
      <inkml:brushProperty name="width" value="0.2" units="cm"/>
      <inkml:brushProperty name="height" value="0.2" units="cm"/>
      <inkml:brushProperty name="color" value="#849398"/>
    </inkml:brush>
  </inkml:definitions>
  <inkml:trace contextRef="#ctx0" brushRef="#br0">16419 5662 24575,'6'-7'0,"-1"0"0,0 0 0,0-1 0,-1 0 0,0 0 0,0 0 0,-1 0 0,0 0 0,0-1 0,-1 1 0,0-1 0,1-11 0,1-16 0,-3-60 0,-1 71 0,-2-2547 0,2 1636 0,-2 907 0,-1 0 0,-1 0 0,-13-44 0,8 40 0,2 0 0,-3-42 0,9 51 0,-13-114 0,11 121 0,-1 0 0,-1 0 0,0 1 0,-1 0 0,-1 0 0,-10-17 0,-2 2 0,-33-64 0,47 82 0,0 0 0,0 0 0,2-1 0,-1 1 0,-2-28 0,6-51 0,2 65 0,-2-1 0,-4-29 0,3 48 0,-1 0 0,0 0 0,0 0 0,-1 0 0,0 0 0,-1 1 0,0-1 0,0 1 0,-1 0 0,-6-8 0,-23-24 0,-72-65 0,32 36 0,36 32 0,-2 1 0,-68-45 0,97 73 0,0-2 0,0 1 0,1-1 0,-8-11 0,12 13 0,0 1 0,0 1 0,0-1 0,-1 1 0,0 0 0,0 0 0,-1 1 0,1 0 0,-1 0 0,0 1 0,-12-5 0,1 5 0,0 0 0,0 2 0,-1 0 0,-23 1 0,19 0 0,-40-5 0,55 4 0,0 0 0,0 0 0,1-1 0,-1 0 0,1-1 0,0 0 0,0 0 0,-9-7 0,-29-28 0,38 31 0,1 1 0,-1 1 0,1-1 0,-2 1 0,1 1 0,-1-1 0,0 1 0,0 1 0,0 0 0,-14-4 0,-10 3 0,1 1 0,-1 2 0,-1 1 0,-48 6 0,2-2 0,25-2 0,-152-2 0,193-1 0,0 0 0,0-2 0,1 1 0,0-2 0,-1 0 0,-16-9 0,11 5 0,-35-10 0,26 13 0,0 0 0,0 2 0,-37 0 0,-89 7 0,50 0 0,-1242-3 0,1336-1 0,0 1 0,0 1 0,0 0 0,0 0 0,0 1 0,0 0 0,0 1 0,1 0 0,-1 0 0,1 1 0,0 1 0,0-1 0,0 1 0,1 1 0,0 0 0,0 0 0,-10 10 0,9-8 0,-14 13 0,1 1 0,0 1 0,2 1 0,1 1 0,-18 28 0,36-50 0,-14 20 0,2 2 0,1-1 0,1 2 0,1-1 0,-9 35 0,15-40 0,-1 1 0,-2-1 0,0 0 0,-16 33 0,7-24 0,4-8 0,1-1 0,1 2 0,1 0 0,-9 32 0,13-37 0,-1 0 0,0 0 0,-2 0 0,-9 16 0,9-19 0,1 0 0,0 1 0,1-1 0,1 2 0,-7 30 0,8-14 0,0 0 0,-14 53 0,15-75 0,-10 33 0,1 0 0,2 0 0,2 1 0,-2 48 0,9 458 0,4-252 0,-3 1063 0,2-1319 0,2-1 0,16 68 0,-10-64 0,7 86 0,-16 305 0,-3-204 0,1-125 0,3 122 0,-1-216 0,2 1 0,0-1 0,1 1 0,0-1 0,1 0 0,10 19 0,-6-13 0,11 35 0,-14-27 0,-1 1 0,-1 0 0,1 39 0,-8 88 0,0-48 0,2 1968 0,2-1054 0,-1-1006 0,-1 0 0,0-1 0,-1 1 0,-1-1 0,0 0 0,-1 0 0,-1 0 0,-7 17 0,5-13 0,0 1 0,-4 25 0,-9 27 0,-31 51 0,44-108 0,0 0 0,-1 0 0,-1 0 0,0-1 0,-1-1 0,0 1 0,-13 10 0,-13 17 0,27-28 0,2 0 0,-1 0 0,1 0 0,-7 19 0,9-17 0,-1-1 0,-1-1 0,0 1 0,-11 14 0,-106 111 0,107-118 0,2 1 0,-26 44 0,26-40 0,0 0 0,-21 23 0,32-44 0,-1 1 0,0-1 0,-1 0 0,1 0 0,-1-1 0,0 0 0,0 0 0,0 0 0,0-1 0,0 0 0,0 0 0,-1 0 0,1-1 0,-1 0 0,1 0 0,-10 0 0,9-1 0,0 0 0,0 1 0,0 0 0,1 0 0,-1 1 0,0 0 0,1 0 0,-1 1 0,1 0 0,0 0 0,-1 0 0,2 1 0,-1-1 0,-10 10 0,3 2 0,1 1 0,-15 25 0,16-24 0,0 0 0,-20 21 0,27-33 0,-1-1 0,0 1 0,0-1 0,0 0 0,-1 0 0,1-1 0,-1 0 0,0 0 0,0 0 0,0-1 0,-11 3 0,-21 4 0,27-8 0,0 1 0,0 0 0,1 1 0,-1 0 0,1 1 0,0 0 0,0 1 0,0 0 0,0 1 0,1 0 0,-9 7 0,8-4 0,0 0 0,0-1 0,-1 0 0,0-1 0,0 0 0,-1-1 0,-12 5 0,6-3 0,1 1 0,0 0 0,0 2 0,1 0 0,-27 23 0,-69 77 0,78-76 0,19-19 0,10-9 0,-1-1 0,1 1 0,-1-1 0,-1 0 0,1-1 0,-1 0 0,0 0 0,0 0 0,-1-1 0,1 0 0,-1-1 0,0 1 0,0-2 0,-11 4 0,-6-4 0,-1 0 0,-34-3 0,31 0 0,-45 5 0,65-3 0,0 0 0,0 1 0,0 1 0,1-1 0,-1 1 0,1 1 0,0-1 0,0 1 0,-10 7 0,-42 35 0,30-23 0,-62 37 0,74-52 0,0 0 0,0-2 0,-1 0 0,-24 4 0,22-6 0,-1 2 0,-38 15 0,26-6 0,-9 5 0,-53 32 0,86-46 0,0-1 0,0 0 0,0-1 0,0 0 0,-1 0 0,0-1 0,-18 2 0,-1-1 0,-44-2 0,41-2 0,-38 5 0,64-3 0,0 0 0,0 0 0,0 1 0,0-1 0,0 2 0,1-1 0,-1 1 0,-7 6 0,6-5 0,-1 0 0,0 0 0,1 0 0,-13 3 0,-9-1 0,-1-1 0,1-2 0,-1-2 0,0 0 0,0-2 0,-33-4 0,17 1 0,-74 6 0,-12 20 0,87-14 0,0-1 0,-54 1 0,-545-8 0,286-3 0,320 0 0,0 3 0,0 1 0,0 2 0,0 2 0,-71 19 0,79-14 0,0-2 0,-1-1 0,0-2 0,-52 4 0,67-8 0,-1 0 0,1 1 0,0 1 0,0 1 0,0 0 0,0 1 0,1 1 0,-18 10 0,21-11 0,-1-1 0,0 0 0,-1-1 0,1-1 0,-1 0 0,-29 2 0,-95-7 0,66-1 0,-1079 1 0,607 4 0,530-2 0,1 1 0,0 1 0,-1 0 0,1 1 0,0 0 0,1 1 0,-1 1 0,1 0 0,0 1 0,0 0 0,0 1 0,1 0 0,-22 18 0,20-14 0,0-1 0,-1-1 0,1-1 0,-2 0 0,1 0 0,-1-2 0,-1 0 0,1-1 0,-1-1 0,1 0 0,-1-1 0,-1-1 0,1 0 0,-22-2 0,1-1 0,24 0 0,1 0 0,-1 1 0,1 0 0,0 1 0,-1 0 0,1 2 0,0-1 0,0 1 0,-24 10 0,14-2 0,1-2 0,-2 0 0,1-2 0,-1 0 0,-35 5 0,45-9 0,-1 1 0,1 0 0,0 1 0,1 1 0,-14 8 0,13-7 0,-1 0 0,1-1 0,-1-1 0,-24 6 0,-13-5 0,-2-2 0,-98-6 0,47-1 0,-1394 3 0,1483 0 0,0 0 0,-1-2 0,1 0 0,0 0 0,0-1 0,0-1 0,0-1 0,1-1 0,0 0 0,0 0 0,0-2 0,-20-13 0,-49-35 0,3-3 0,-86-82 0,138 112 0,-36-44 0,56 61 0,0-1 0,1-1 0,0 1 0,1-1 0,1-1 0,-9-28 0,-13-43 0,18 60 0,1-1 0,2 0 0,0-1 0,-3-38 0,9 49 0,0-1 0,-1 1 0,-1 0 0,-1 0 0,0 0 0,-1 1 0,-1 0 0,-10-20 0,9 19 0,0-1 0,1 0 0,1 0 0,1-1 0,1 1 0,-2-23 0,2 18 0,0 0 0,-1 1 0,-13-36 0,-11-12 0,13 37 0,2 1 0,1-2 0,2 0 0,1 0 0,-8-64 0,16 89 0,1-8 0,-1-1 0,-1 1 0,-1-1 0,0 1 0,-2 0 0,-6-19 0,-1 7 0,2-1 0,2 0 0,0 0 0,2-1 0,1 0 0,2 0 0,1-58 0,5-1160 0,-3 775 0,-2 453 0,0 0 0,-2 1 0,0-1 0,-1 1 0,-1 0 0,-10-24 0,5 17 0,2-1 0,-8-41 0,10 29 0,-1 1 0,-26-72 0,25 86 0,2 0 0,1-1 0,1 0 0,0 0 0,1-28 0,5-136 0,2 81 0,-3 94 0,0 2 0,1 1 0,-2-1 0,0 1 0,0-1 0,-4-14 0,4 26 0,1-1 0,-1 0 0,0 1 0,0-1 0,1 0 0,-1 1 0,0-1 0,0 1 0,0-1 0,0 1 0,-1 0 0,1 0 0,0-1 0,-1 1 0,1 0 0,0 0 0,-4-2 0,3 3 0,0-1 0,-1 1 0,1 0 0,0 0 0,0 0 0,-1 0 0,1 0 0,0 0 0,-1 0 0,1 1 0,0-1 0,0 1 0,0 0 0,0-1 0,-1 1 0,1 0 0,-3 3 0,-2 0 0,0 1 0,0 0 0,0 1 0,1-1 0,0 1 0,1 0 0,-1 1 0,-5 9 0,-37 62 0,38-60 0,-43 86 0,-28 46 0,69-131 0,-12 17 0,-29 58 0,47-79 0,0 0 0,0 0 0,2 1 0,0-1 0,1 1 0,0 0 0,0 24 0,3 16 0,1-39 0,-1 0 0,0 0 0,-1 0 0,-1 0 0,-1 0 0,0-1 0,-11 31 0,-56 138 0,68-179-151,-1-1-1,1 0 0,-1 0 0,0-1 1,0 1-1,-1 0 0,1-1 1,-9 8-1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6.191"/>
    </inkml:context>
    <inkml:brush xml:id="br0">
      <inkml:brushProperty name="width" value="0.1" units="cm"/>
      <inkml:brushProperty name="height" value="0.1" units="cm"/>
      <inkml:brushProperty name="color" value="#849398"/>
    </inkml:brush>
  </inkml:definitions>
  <inkml:trace contextRef="#ctx0" brushRef="#br0">0 1 24575,'0'0'-8191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6.923"/>
    </inkml:context>
    <inkml:brush xml:id="br0">
      <inkml:brushProperty name="width" value="0.1" units="cm"/>
      <inkml:brushProperty name="height" value="0.1" units="cm"/>
      <inkml:brushProperty name="color" value="#849398"/>
    </inkml:brush>
  </inkml:definitions>
  <inkml:trace contextRef="#ctx0" brushRef="#br0">1 47 24575,'11'29'0,"-2"-10"0,-2 5 0,-2 1 0,-1 0 0,-1 0 0,0 1 0,-3 39 0,0-62 0,0 0 0,0 0 0,1 1 0,-1-1 0,1 0 0,0 0 0,0 0 0,2 4 0,-3-6 0,0-1 0,0 0 0,0 0 0,0 1 0,1-1 0,-1 0 0,0 0 0,0 0 0,0 1 0,0-1 0,0 0 0,1 0 0,-1 0 0,0 0 0,0 1 0,0-1 0,1 0 0,-1 0 0,0 0 0,0 0 0,1 0 0,-1 0 0,0 0 0,0 1 0,0-1 0,1 0 0,-1 0 0,0 0 0,0 0 0,1 0 0,-1 0 0,0 0 0,0 0 0,1 0 0,-1-1 0,1 1 0,7-16 0,3-41 0,-11 47 0,2 1 0,-1-1 0,2 1 0,-1-1 0,1 1 0,0 0 0,6-12 0,29-28 0,-5 7 0,-21 11 0,-12 29 0,0 1 0,0-1 0,1 1 0,-1-1 0,0 1 0,1-1 0,-1 0 0,1 1 0,-1 0 0,1-1 0,0 1 0,0-1 0,0 1 0,0 0 0,0-1 0,0 1 0,0 0 0,0 0 0,0 0 0,0 0 0,1 0 0,-1 0 0,0 0 0,1 0 0,-1 1 0,1-1 0,-1 0 0,1 1 0,-1-1 0,1 1 0,-1 0 0,1-1 0,0 1 0,-1 0 0,3 0 0,32-1 0,65 5 0,-97-3 0,-1-1 0,0 1 0,0 0 0,0 0 0,0 0 0,0 1 0,0-1 0,0 1 0,0-1 0,0 1 0,-1 0 0,1 0 0,-1 0 0,1 0 0,-1 1 0,0-1 0,0 1 0,0 0 0,0-1 0,-1 1 0,1 0 0,-1 0 0,1 0 0,-1 0 0,0 0 0,0 0 0,0 0 0,-1 0 0,1 5 0,2 11 0,-2 0 0,0 0 0,-4 38 0,1-24 0,1-5-97,0-16-84,0 0 0,1 0 0,1 0-1,-1 0 1,2 0 0,4 18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7.988"/>
    </inkml:context>
    <inkml:brush xml:id="br0">
      <inkml:brushProperty name="width" value="0.1" units="cm"/>
      <inkml:brushProperty name="height" value="0.1" units="cm"/>
      <inkml:brushProperty name="color" value="#849398"/>
    </inkml:brush>
  </inkml:definitions>
  <inkml:trace contextRef="#ctx0" brushRef="#br0">234 182 24575,'1'-38'0,"-3"-43"0,2 78 0,-1 0 0,0 1 0,-1-1 0,1 0 0,0 0 0,-1 1 0,1-1 0,-1 1 0,0-1 0,0 1 0,0 0 0,0 0 0,-1 0 0,1 0 0,0 0 0,-1 0 0,1 1 0,-1-1 0,0 1 0,0 0 0,1-1 0,-6 0 0,0-1 0,0 1 0,-1-1 0,1 2 0,-1-1 0,0 1 0,-14 0 0,19 2 0,1-1 0,-1 1 0,0 0 0,1 0 0,0 0 0,-1 0 0,1 0 0,0 1 0,0 0 0,0 0 0,0 0 0,0 0 0,0 0 0,0 0 0,1 1 0,-1-1 0,1 1 0,-1 0 0,1 0 0,0 0 0,1 0 0,-1 0 0,0 0 0,1 1 0,-2 5 0,-4 9 0,2 1 0,1 0 0,-4 31 0,5-28 0,-3 38 0,2 115 0,5-102 0,-1-71 0,0 0 0,0 0 0,1 0 0,-1 0 0,0 0 0,1 0 0,0 0 0,-1 0 0,1 0 0,0 0 0,0 0 0,0 0 0,0-1 0,0 1 0,0 0 0,1-1 0,-1 1 0,1-1 0,-1 1 0,1-1 0,-1 0 0,1 1 0,0-1 0,0 0 0,-1 0 0,1 0 0,0-1 0,0 1 0,0 0 0,0-1 0,0 1 0,0-1 0,3 1 0,10 0 0,-1 0 0,0-1 0,1 0 0,15-3 0,5 0 0,-22 3 0,-2 1 0,-1-1 0,1-1 0,-1 0 0,18-4 0,-24 4 0,-1 0 0,0-1 0,0 1 0,1-1 0,-1 0 0,-1 1 0,1-1 0,0-1 0,0 1 0,-1 0 0,1-1 0,-1 1 0,0-1 0,0 0 0,0 0 0,0 0 0,0 0 0,2-4 0,2-10 0,0-1 0,-1 0 0,6-35 0,5-22 0,-13 134 0,-2-8 0,-5 77 0,2-112 0,-1 1 0,0-1 0,-1 1 0,-1-1 0,-11 26 0,11-30 0,-5 6 0,1 1 0,1 0 0,1 0 0,1 1 0,0 0 0,2 0 0,-4 35 0,7-43 0,0 0 0,-1 0 0,0 0 0,-5 15 0,5-22 0,1 1 0,-1-1 0,-1 0 0,1 0 0,-1-1 0,1 1 0,-1 0 0,-1-1 0,1 0 0,-1 1 0,-7 6 0,9-10 5,-1 1 0,0-1 0,0 0-1,0 0 1,1 0 0,-1 0 0,0 0 0,-1 0-1,1-1 1,0 1 0,0-1 0,0 0 0,0 0-1,0 0 1,0-1 0,0 1 0,0-1-1,0 1 1,0-1 0,0 0 0,0 0 0,0-1-1,0 1 1,-3-3 0,-2 0-191,1-1 1,0 0-1,0 0 0,0-1 1,1 0-1,0 0 1,-8-10-1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8.668"/>
    </inkml:context>
    <inkml:brush xml:id="br0">
      <inkml:brushProperty name="width" value="0.1" units="cm"/>
      <inkml:brushProperty name="height" value="0.1" units="cm"/>
      <inkml:brushProperty name="color" value="#849398"/>
    </inkml:brush>
  </inkml:definitions>
  <inkml:trace contextRef="#ctx0" brushRef="#br0">0 0 24575,'6'7'0,"0"1"0,0 0 0,-1 0 0,0 1 0,0 0 0,-1-1 0,0 1 0,-1 1 0,0-1 0,-1 0 0,1 1 0,0 17 0,0 12 0,-2-1 0,-4 39 0,0-4 0,3-55-1365,0-2-5461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8.997"/>
    </inkml:context>
    <inkml:brush xml:id="br0">
      <inkml:brushProperty name="width" value="0.1" units="cm"/>
      <inkml:brushProperty name="height" value="0.1" units="cm"/>
      <inkml:brushProperty name="color" value="#849398"/>
    </inkml:brush>
  </inkml:definitions>
  <inkml:trace contextRef="#ctx0" brushRef="#br0">0 0 24575,'0'0'-8191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29.478"/>
    </inkml:context>
    <inkml:brush xml:id="br0">
      <inkml:brushProperty name="width" value="0.1" units="cm"/>
      <inkml:brushProperty name="height" value="0.1" units="cm"/>
      <inkml:brushProperty name="color" value="#849398"/>
    </inkml:brush>
  </inkml:definitions>
  <inkml:trace contextRef="#ctx0" brushRef="#br0">90 1 24575,'0'60'0,"-1"75"0,-1-115 0,0-1 0,-2 0 0,0 0 0,-12 35 0,-43 91 0,58-144-31,1 0 0,0 0 0,-1 0 0,1 1 0,0-1 0,0 0 0,0 0 0,0 1 0,0-1 0,0 0 0,1 0 0,-1 0 0,0 1 0,1-1 0,-1 0 0,0 0 0,1 0 0,0 0 0,-1 0 0,1 0 0,0 0 0,-1 0 0,1 0 0,0 0-1,0 0 1,0 0 0,0 0 0,0-1 0,0 1 0,0 0 0,0-1 0,0 1 0,0-1 0,0 1 0,0-1 0,0 1 0,1-1 0,-1 0 0,0 0 0,0 1 0,0-1 0,1 0 0,1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37.717"/>
    </inkml:context>
    <inkml:brush xml:id="br0">
      <inkml:brushProperty name="width" value="0.1" units="cm"/>
      <inkml:brushProperty name="height" value="0.1" units="cm"/>
      <inkml:brushProperty name="color" value="#849398"/>
    </inkml:brush>
  </inkml:definitions>
  <inkml:trace contextRef="#ctx0" brushRef="#br0">1 23 24575,'0'-4'0,"1"-1"0,7 1 0,5 0 0,6 1 0,5 2 0,4 0 0,2 1 0,4 0 0,1 0 0,-3 0 0,-3 0 0,-1 0 0,-4 0 0,-5 0 0,-2 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40.347"/>
    </inkml:context>
    <inkml:brush xml:id="br0">
      <inkml:brushProperty name="width" value="0.1" units="cm"/>
      <inkml:brushProperty name="height" value="0.1" units="cm"/>
      <inkml:brushProperty name="color" value="#849398"/>
    </inkml:brush>
  </inkml:definitions>
  <inkml:trace contextRef="#ctx0" brushRef="#br0">1 1 24575,'0'7'0,"0"4"0,0 0 0,0-1 0,1 1 0,0 0 0,6 17 0,-6-25 0,0 0 0,0 0 0,1 0 0,-1-1 0,1 1 0,0 0 0,0-1 0,0 0 0,0 1 0,0-1 0,0 0 0,1 0 0,-1 0 0,1 0 0,0-1 0,-1 1 0,1-1 0,0 0 0,0 1 0,0-1 0,0 0 0,0-1 0,0 1 0,5 0 0,30 2 0,0-1 0,50-4 0,-6-1 0,-52 3-1365</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56.311"/>
    </inkml:context>
    <inkml:brush xml:id="br0">
      <inkml:brushProperty name="width" value="0.1" units="cm"/>
      <inkml:brushProperty name="height" value="0.1" units="cm"/>
      <inkml:brushProperty name="color" value="#849398"/>
    </inkml:brush>
  </inkml:definitions>
  <inkml:trace contextRef="#ctx0" brushRef="#br0">86 47 24575,'-2'0'0,"1"1"0,-1-1 0,0 1 0,0 0 0,1 0 0,-1-1 0,1 1 0,-1 0 0,1 1 0,-1-1 0,1 0 0,0 0 0,-1 1 0,1-1 0,0 1 0,0-1 0,0 1 0,0-1 0,0 1 0,0 2 0,-17 36 0,18-39 0,-10 25 0,-12 37 0,20-57 0,1-1 0,0 0 0,0 1 0,0-1 0,1 0 0,0 1 0,0-1 0,0 1 0,2 6 0,-1-10 0,-1 0 0,1-1 0,0 1 0,0 0 0,1 0 0,-1-1 0,0 1 0,0-1 0,1 1 0,-1-1 0,1 0 0,-1 1 0,1-1 0,0 0 0,0 0 0,-1 0 0,1 0 0,0-1 0,0 1 0,0 0 0,0-1 0,0 1 0,0-1 0,0 0 0,0 1 0,3-1 0,9 1 0,0-1 0,26-3 0,-18 2 0,17 1 0,-31 1 0,0 0 0,0 0 0,0-1 0,-1-1 0,1 1 0,0-1 0,0-1 0,0 1 0,-1-1 0,1 0 0,-1-1 0,0 0 0,10-5 0,-9 1 0,1 0 0,-1-1 0,0 0 0,-1 0 0,0-1 0,0 0 0,-1 0 0,0 0 0,-1-1 0,0 0 0,0 0 0,5-20 0,-9 28 0,0-1 0,0 1 0,0-1 0,0 1 0,0 0 0,1 0 0,-1-1 0,1 1 0,-1 0 0,1 0 0,0 0 0,0 1 0,0-1 0,0 0 0,0 1 0,0 0 0,0-1 0,1 1 0,-1 0 0,4-2 0,-4 3 0,0 0 0,0 0 0,-1 0 0,1 0 0,0 0 0,-1 0 0,1 0 0,0 0 0,0 1 0,-1-1 0,1 1 0,0-1 0,-1 1 0,1 0 0,-1 0 0,1-1 0,-1 1 0,1 0 0,-1 0 0,0 0 0,1 1 0,-1-1 0,0 0 0,0 0 0,0 1 0,0-1 0,0 1 0,0-1 0,0 1 0,1 3 0,4 9 0,-1 1 0,0 1 0,-1-1 0,0 1 0,1 23 0,-3-29 0,-2-8 0,0 0 0,0-1 0,0 1 0,1 0 0,-1-1 0,1 1 0,-1 0 0,1-1 0,-1 1 0,1-1 0,0 1 0,0-1 0,0 1 0,0-1 0,0 0 0,0 1 0,0-1 0,0 0 0,0 0 0,1 0 0,-1 0 0,1 0 0,-1 0 0,0 0 0,1 0 0,0-1 0,-1 1 0,1-1 0,-1 1 0,1-1 0,0 1 0,-1-1 0,1 0 0,0 0 0,-1 0 0,1 0 0,0 0 0,2 0 0,-1-1 0,0 0 0,0 0 0,0 0 0,0 0 0,0 0 0,0-1 0,0 1 0,0-1 0,-1 0 0,1 0 0,-1 0 0,1 0 0,-1 0 0,0-1 0,0 1 0,0-1 0,0 1 0,0-1 0,3-5 0,4-10 0,2 0 0,0 1 0,1 0 0,0 1 0,22-20 0,21-29 0,-48 56-119,-3 4-59,0-1 0,0 0 0,0 0 0,-1 0 0,1 0 0,1-7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57.227"/>
    </inkml:context>
    <inkml:brush xml:id="br0">
      <inkml:brushProperty name="width" value="0.1" units="cm"/>
      <inkml:brushProperty name="height" value="0.1" units="cm"/>
      <inkml:brushProperty name="color" value="#849398"/>
    </inkml:brush>
  </inkml:definitions>
  <inkml:trace contextRef="#ctx0" brushRef="#br0">287 1 24575,'-1'10'0,"0"1"0,-1 0 0,0-1 0,-1 0 0,0 1 0,-6 12 0,-4 12 0,-45 130 0,22-68 0,27-77 0,0-1 0,-1 0 0,-20 28 0,19-31 0,1 1 0,0 0 0,1 1 0,-9 25 0,3 3 0,-12 79 0,27-165 0,0 20 0,1 1 0,0 0 0,5-24 0,-4 37 0,0-1 0,0 1 0,1 0 0,-1 0 0,1 0 0,1 0 0,-1 0 0,1 1 0,0-1 0,0 1 0,0 0 0,1 0 0,7-5 0,101-83 0,-110 90 0,1 0 0,0 1 0,0-1 0,0 1 0,1 0 0,-1 0 0,1 1 0,-1-1 0,1 1 0,-1 0 0,1 0 0,0 0 0,-1 1 0,1 0 0,9 0 0,-11 1 0,0 0 0,0 0 0,0 0 0,0 0 0,0 1 0,0-1 0,0 1 0,0 0 0,-1-1 0,1 1 0,0 1 0,-1-1 0,0 0 0,0 1 0,1-1 0,-1 1 0,-1-1 0,1 1 0,0 0 0,-1 0 0,1 0 0,-1 0 0,1 4 0,2 9 0,-1 0 0,0 0 0,-2 0 0,0 0 0,0 0 0,-5 32 0,2 8 0,0-15-55,1-27-163,0 0-1,1 1 1,1-1 0,0 0-1,5 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58.769"/>
    </inkml:context>
    <inkml:brush xml:id="br0">
      <inkml:brushProperty name="width" value="0.2" units="cm"/>
      <inkml:brushProperty name="height" value="0.2" units="cm"/>
      <inkml:brushProperty name="color" value="#849398"/>
    </inkml:brush>
  </inkml:definitions>
  <inkml:trace contextRef="#ctx0" brushRef="#br0">1 2 24575,'36'0'0,"-16"-1"0,0 1 0,0 0 0,0 2 0,24 5 0,-38-6 0,-1 1 0,0 0 0,1 0 0,-1 0 0,0 0 0,0 1 0,-1 0 0,1 0 0,-1 0 0,1 1 0,-1-1 0,0 1 0,0 0 0,-1 0 0,1 1 0,-1-1 0,0 1 0,0-1 0,4 11 0,-3-3 0,0 0 0,-1 1 0,0-1 0,-1 1 0,-1 0 0,0 0 0,-1 13 0,0-13 0,0 0 0,1 0 0,1 0 0,0 0 0,0-1 0,8 22 0,2-9 0,26 39 0,-1-3 0,-6-8 0,-21-37 0,0 1 0,0 0 0,-2 0 0,0 1 0,7 27 0,24 72 0,-29-91 0,-1 0 0,-1 0 0,-1 1 0,6 50 0,-12-63-105,1 0 0,1-1 0,-1 1 0,2-1 0,0 0 0,1 0 0,0 0 0,1-1 0,0 0 0,1 0 0,0 0 0,18 20 0,3 1-6721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58.339"/>
    </inkml:context>
    <inkml:brush xml:id="br0">
      <inkml:brushProperty name="width" value="0.1" units="cm"/>
      <inkml:brushProperty name="height" value="0.1" units="cm"/>
      <inkml:brushProperty name="color" value="#849398"/>
    </inkml:brush>
  </inkml:definitions>
  <inkml:trace contextRef="#ctx0" brushRef="#br0">6 259 24575,'0'-1'0,"0"0"0,0 1 0,0-1 0,0 0 0,1 0 0,-1 0 0,0 1 0,1-1 0,-1 0 0,1 0 0,-1 1 0,1-1 0,-1 0 0,1 1 0,-1-1 0,1 1 0,-1-1 0,1 1 0,0-1 0,-1 1 0,1-1 0,0 1 0,0-1 0,-1 1 0,3-1 0,25-6 0,-6 1 0,-17 3 0,0 0 0,0 0 0,-1-1 0,0 1 0,1-1 0,-1 0 0,0 0 0,-1 0 0,1-1 0,-1 0 0,0 1 0,0-1 0,0 0 0,-1 0 0,0-1 0,0 1 0,2-9 0,-1 0 0,0 0 0,-1 1 0,0-1 0,-2 0 0,1 0 0,-3-16 0,2 29 0,-1-1 0,1 1 0,-1-1 0,1 1 0,-1-1 0,0 1 0,1 0 0,-1-1 0,0 1 0,0 0 0,0 0 0,0-1 0,0 1 0,0 0 0,-1 0 0,1 0 0,0 0 0,0 1 0,-1-1 0,1 0 0,-1 0 0,1 1 0,-1-1 0,1 1 0,-1-1 0,1 1 0,-1 0 0,1-1 0,-1 1 0,1 0 0,-3 0 0,-7 0 0,-1-1 0,1 2 0,-14 1 0,16-1 0,8-1 0,-1 1 0,0-1 0,0 1 0,1-1 0,-1 1 0,0 0 0,1 0 0,-1 0 0,0-1 0,1 1 0,-1 1 0,1-1 0,0 0 0,-1 0 0,1 1 0,0-1 0,0 0 0,0 1 0,0-1 0,0 1 0,0-1 0,0 1 0,0 0 0,1 0 0,-1-1 0,1 1 0,-1 0 0,1 0 0,0-1 0,-1 4 0,0 8 0,1 0 0,0-1 0,2 21 0,0-9 0,-1 173 0,-1-194 0,0 0 0,1 0 0,-1 0 0,1 0 0,-1 0 0,1 0 0,0 0 0,1 0 0,-1 0 0,0 0 0,1 0 0,-1-1 0,1 1 0,0-1 0,0 1 0,0-1 0,0 0 0,1 1 0,-1-1 0,0 0 0,1-1 0,0 1 0,-1 0 0,1-1 0,0 1 0,0-1 0,0 0 0,0 0 0,0 0 0,4 0 0,10 2 0,-1-2 0,1 0 0,0 0 0,29-5 0,-1 2 0,-35 1 0,0 1 0,0 1 0,0 0 0,0 0 0,-1 1 0,1 0 0,0 1 0,14 5 0,-9-2-1365</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0:59.315"/>
    </inkml:context>
    <inkml:brush xml:id="br0">
      <inkml:brushProperty name="width" value="0.1" units="cm"/>
      <inkml:brushProperty name="height" value="0.1" units="cm"/>
      <inkml:brushProperty name="color" value="#849398"/>
    </inkml:brush>
  </inkml:definitions>
  <inkml:trace contextRef="#ctx0" brushRef="#br0">1 1 24575,'0'386'0,"1"-406"0,2 1 0,0 0 0,1 0 0,13-35 0,6-33 0,-22 80 0,1 0 0,-1 1 0,1-1 0,0 1 0,1-1 0,4-8 0,-5 12 0,0 1 0,0-1 0,0 1 0,0-1 0,0 1 0,1 0 0,-1 0 0,1 0 0,-1 0 0,1 0 0,0 1 0,-1-1 0,1 1 0,0 0 0,0 0 0,4-1 0,29-10 0,-30 9 0,1 0 0,0 1 0,0-1 0,1 1 0,-1 1 0,0-1 0,1 1 0,-1 1 0,1-1 0,-1 1 0,1 1 0,-1-1 0,1 1 0,7 2 0,-13-2 0,0 1 0,0-1 0,0 1 0,0 0 0,0-1 0,0 1 0,0 0 0,0 0 0,-1 0 0,1 0 0,-1 0 0,1 1 0,-1-1 0,0 0 0,0 1 0,0-1 0,0 1 0,-1-1 0,1 1 0,0-1 0,-1 1 0,0 5 0,1 8 0,0 1 0,-4 25 0,2-18 0,0-15 0,1 1 0,0-1 0,0 0 0,1 1 0,1-1 0,-1 0 0,1 0 0,1 0 0,5 13 0,9 38-1365</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0.712"/>
    </inkml:context>
    <inkml:brush xml:id="br0">
      <inkml:brushProperty name="width" value="0.1" units="cm"/>
      <inkml:brushProperty name="height" value="0.1" units="cm"/>
      <inkml:brushProperty name="color" value="#849398"/>
    </inkml:brush>
  </inkml:definitions>
  <inkml:trace contextRef="#ctx0" brushRef="#br0">12 1 24575,'-1'0'0,"0"1"0,1 0 0,-1 0 0,0 0 0,1 0 0,-1 0 0,1 0 0,-1 0 0,1 0 0,-1 0 0,1 0 0,-1 0 0,1 0 0,0 0 0,0 0 0,0 1 0,0-1 0,0 0 0,0 0 0,0 0 0,0 2 0,0 0 0,-3 223 0,4-140 0,-2-83 0,1 0 0,0 0 0,0 0 0,1 0 0,-1 0 0,0 0 0,1 0 0,0 0 0,0-1 0,0 1 0,0 0 0,0 0 0,1-1 0,-1 1 0,1-1 0,-1 1 0,1-1 0,0 0 0,0 1 0,3 1 0,-1-1 0,1-1 0,-1 0 0,1 0 0,0 0 0,-1-1 0,1 1 0,0-1 0,0 0 0,0 0 0,10-1 0,-10 1 0,1 0 0,-1 0 0,0 0 0,1 1 0,-1 0 0,0 0 0,0 0 0,0 1 0,0 0 0,6 5 0,26 12 0,-35-19 0,0-1 0,0 1 0,1-1 0,-1 1 0,0-1 0,0 0 0,1 0 0,-1 0 0,0 0 0,0 0 0,1 0 0,-1-1 0,0 1 0,0-1 0,0 1 0,1-1 0,-1 0 0,0 0 0,0 0 0,0 0 0,0 0 0,-1-1 0,3-1 0,5-4 0,-1-1 0,-1 0 0,12-15 0,4-5 0,-6 10 0,-11 10 0,1 1 0,0-1 0,0 2 0,0-1 0,1 1 0,0 0 0,0 1 0,9-5 0,-16 10 0,0 0 0,0 0 0,1 0 0,-1 0 0,0 0 0,0 0 0,0 1 0,0-1 0,0 0 0,0 1 0,0-1 0,1 1 0,-1-1 0,0 1 0,-1 0 0,1-1 0,0 1 0,0 0 0,0 0 0,0 0 0,0 0 0,-1-1 0,1 1 0,0 0 0,-1 0 0,1 0 0,-1 1 0,1-1 0,-1 0 0,0 0 0,1 1 0,11 37 0,-8-13 0,-1-1 0,-1 1 0,-3 41 0,1 21 0,1-86 0,-1 0 0,0 0 0,1 0 0,-1 0 0,1 0 0,-1 0 0,1 0 0,0 0 0,0 0 0,0 0 0,0-1 0,0 1 0,0 0 0,1 0 0,-1-1 0,0 1 0,1-1 0,0 0 0,-1 1 0,1-1 0,0 0 0,-1 0 0,1 0 0,0 0 0,0 0 0,0 0 0,0-1 0,0 1 0,0 0 0,0-1 0,0 0 0,0 0 0,0 1 0,0-1 0,0 0 0,1-1 0,-1 1 0,3-1 0,1 1 0,1-1 0,-1 0 0,0-1 0,1 1 0,-1-1 0,0-1 0,0 1 0,0-1 0,0 0 0,0 0 0,6-5 0,11-17 0,-1 0 0,-1-2 0,-1 0 0,-2-1 0,18-35 0,-10 13 0,25-70 0,-4 8 0,-42 101-1365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2.107"/>
    </inkml:context>
    <inkml:brush xml:id="br0">
      <inkml:brushProperty name="width" value="0.1" units="cm"/>
      <inkml:brushProperty name="height" value="0.1" units="cm"/>
      <inkml:brushProperty name="color" value="#849398"/>
    </inkml:brush>
  </inkml:definitions>
  <inkml:trace contextRef="#ctx0" brushRef="#br0">0 259 24575,'14'-2'0,"0"0"0,-1 0 0,1-2 0,-1 0 0,0 0 0,0-1 0,0-1 0,-1 0 0,18-12 0,8-3 0,-23 14 0,-1-2 0,0 0 0,15-13 0,-25 19 0,0-1 0,0 1 0,0-1 0,-1 0 0,1 0 0,-1 0 0,0 0 0,0-1 0,-1 1 0,1-1 0,-1 0 0,0 0 0,0 1 0,1-7 0,-3 9 0,0-1 0,-1 1 0,1 0 0,0 0 0,-1 0 0,0-1 0,1 1 0,-1 0 0,0 0 0,0 0 0,0 0 0,0 0 0,-1 0 0,1 1 0,0-1 0,-1 0 0,1 1 0,-1-1 0,0 1 0,1-1 0,-1 1 0,0 0 0,0 0 0,0 0 0,0 0 0,0 0 0,0 0 0,-3-1 0,-4-1 0,0 0 0,1 0 0,-1 1 0,0 0 0,-16 0 0,11 1 0,-6-1 0,1 2 0,0 0 0,0 1 0,-25 4 0,43-4 0,0-1 0,0 1 0,-1-1 0,1 1 0,0 0 0,0 0 0,0-1 0,-1 1 0,1 0 0,0 0 0,0 0 0,1 0 0,-1 0 0,0 1 0,0-1 0,0 0 0,1 0 0,-1 0 0,1 1 0,-1-1 0,1 0 0,-1 1 0,1-1 0,-1 3 0,-1 43 0,2-41 0,0 0 0,0 0 0,0 0 0,-3 12 0,-6 6 0,6-18 0,0 1 0,1-1 0,0 1 0,0-1 0,0 1 0,1 0 0,0 7 0,0 14 0,-1 2 0,1 0 0,2-1 0,5 36 0,-6-62 0,1 0 0,0 0 0,0 0 0,1 0 0,-1 0 0,0 0 0,1 0 0,0 0 0,0 0 0,0-1 0,0 1 0,0-1 0,0 1 0,1-1 0,-1 0 0,1 0 0,-1 0 0,1 0 0,0-1 0,0 1 0,0-1 0,0 1 0,0-1 0,0 0 0,0 0 0,0-1 0,5 2 0,9 0 0,0-1 0,0 0 0,0-1 0,21-3 0,4 0 0,56 3-1365</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3.109"/>
    </inkml:context>
    <inkml:brush xml:id="br0">
      <inkml:brushProperty name="width" value="0.1" units="cm"/>
      <inkml:brushProperty name="height" value="0.1" units="cm"/>
      <inkml:brushProperty name="color" value="#849398"/>
    </inkml:brush>
  </inkml:definitions>
  <inkml:trace contextRef="#ctx0" brushRef="#br0">2 0 24575,'-2'149'0,"4"159"0,-1-297 0,0-1 0,0 1 0,1 0 0,0 0 0,1-1 0,0 1 0,7 14 0,-9-23 0,0 1 0,1-1 0,-1 1 0,1-1 0,0 0 0,-1 0 0,1 0 0,0 0 0,0 0 0,1 0 0,-1 0 0,0 0 0,0-1 0,1 0 0,-1 1 0,1-1 0,0 0 0,-1 0 0,1 0 0,0 0 0,-1-1 0,1 1 0,0-1 0,0 0 0,0 1 0,-1-1 0,1 0 0,0-1 0,0 1 0,0-1 0,-1 1 0,1-1 0,3-1 0,7-3 0,-2 0 0,1-1 0,-1 0 0,0-1 0,0 0 0,-1-1 0,1 0 0,-2-1 0,1 0 0,11-15 0,6-10 0,41-67 0,-29 29 0,-28 50 0,1 0 0,1 0 0,26-34 0,-39 56 0,0 0 0,0 0 0,0 0 0,1-1 0,-1 1 0,0 0 0,0 0 0,0 0 0,0 0 0,0 0 0,1 0 0,-1 0 0,0 0 0,0-1 0,0 1 0,0 0 0,0 0 0,1 0 0,-1 0 0,0 0 0,0 0 0,0 0 0,1 0 0,-1 0 0,0 0 0,0 0 0,0 0 0,0 0 0,1 0 0,-1 0 0,0 0 0,0 1 0,0-1 0,0 0 0,0 0 0,1 0 0,-1 0 0,0 0 0,0 0 0,0 0 0,0 0 0,0 1 0,1-1 0,-1 0 0,0 0 0,0 0 0,0 0 0,0 0 0,0 1 0,5 12 0,0 16 0,-1 107 0,-4-134 0,1 0 0,-1 0 0,0 0 0,1 0 0,0 0 0,-1 0 0,1-1 0,0 1 0,0 0 0,0 0 0,0 0 0,0-1 0,1 1 0,-1-1 0,0 1 0,1-1 0,-1 0 0,1 1 0,0-1 0,1 1 0,2 0 0,-1 0 0,0 0 0,1 0 0,-1-1 0,1 1 0,-1-1 0,1-1 0,7 1 0,-1 0 0,-1-1 0,0-1 0,1 1 0,-1-2 0,0 0 0,0 0 0,16-6 0,-18 4 0,0 0 0,0-1 0,0 0 0,-1-1 0,0 1 0,0-1 0,-1-1 0,0 1 0,9-13 0,-1 0 0,-1-1 0,15-32 0,-24 42 20,0 0-1,-1 0 1,3-15 0,-5 17-201,1 1 1,0-1-1,1 1 1,-1-1-1,1 1 1,1 0-1,5-10 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3.990"/>
    </inkml:context>
    <inkml:brush xml:id="br0">
      <inkml:brushProperty name="width" value="0.1" units="cm"/>
      <inkml:brushProperty name="height" value="0.1" units="cm"/>
      <inkml:brushProperty name="color" value="#849398"/>
    </inkml:brush>
  </inkml:definitions>
  <inkml:trace contextRef="#ctx0" brushRef="#br0">1 239 24575,'0'-2'0,"0"1"0,0 0 0,1 0 0,-1 0 0,1 0 0,-1 1 0,1-1 0,-1 0 0,1 0 0,0 0 0,0 0 0,-1 0 0,1 1 0,0-1 0,0 0 0,0 1 0,-1-1 0,1 1 0,0-1 0,0 1 0,0-1 0,0 1 0,0-1 0,0 1 0,0 0 0,0 0 0,1-1 0,-1 1 0,2 0 0,37-2 0,-34 2 0,80 1 0,-40 1 0,71-6 0,-109 2 0,-1 0 0,0-1 0,0 1 0,0-1 0,0 0 0,-1-1 0,1 0 0,-1 0 0,0 0 0,0-1 0,0 0 0,-1 0 0,0 0 0,0-1 0,0 0 0,-1 0 0,1 0 0,-1 0 0,-1-1 0,1 0 0,-1 0 0,-1 0 0,1 0 0,-1 0 0,0 0 0,-1 0 0,0-1 0,0 1 0,0-1 0,-1-9 0,-1 15 0,1 0 0,-1 0 0,1 0 0,-1 1 0,0-1 0,1 0 0,-1 0 0,0 1 0,0-1 0,-1 1 0,1-1 0,0 1 0,0-1 0,-1 1 0,1 0 0,-1 0 0,1-1 0,-1 1 0,0 0 0,1 0 0,-1 1 0,0-1 0,1 0 0,-1 0 0,0 1 0,0-1 0,0 1 0,0 0 0,0 0 0,-2-1 0,-9 0 0,1 1 0,-1 0 0,-19 3 0,18-2 0,-2 1 0,-1 1 0,1 1 0,1 1 0,-1 0 0,1 1 0,0 0 0,-22 14 0,33-18 0,0 1 0,0 0 0,1 0 0,-1 1 0,1-1 0,-1 1 0,1 0 0,0 0 0,1 0 0,-1 0 0,1 0 0,-1 0 0,1 1 0,1-1 0,-1 1 0,-1 5 0,0 8 0,0 1 0,1-1 0,0 20 0,2-20 0,-2 0 0,-4 27 0,3-34 0,0 0 0,2 1 0,-1-1 0,1 1 0,1 0 0,0-1 0,0 1 0,5 20 0,-4-30 0,0 0 0,0 0 0,0 0 0,0 0 0,0-1 0,0 1 0,1-1 0,-1 1 0,1-1 0,-1 1 0,1-1 0,0 0 0,0 0 0,-1 0 0,1 0 0,0 0 0,0 0 0,0 0 0,0 0 0,0-1 0,0 1 0,0-1 0,0 0 0,0 0 0,3 1 0,9-1 0,-1 1 0,26-4 0,-16 2 0,112 0-1365</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4.569"/>
    </inkml:context>
    <inkml:brush xml:id="br0">
      <inkml:brushProperty name="width" value="0.1" units="cm"/>
      <inkml:brushProperty name="height" value="0.1" units="cm"/>
      <inkml:brushProperty name="color" value="#849398"/>
    </inkml:brush>
  </inkml:definitions>
  <inkml:trace contextRef="#ctx0" brushRef="#br0">0 99 24575,'16'-5'0,"-16"4"0,1 1 0,-1-1 0,1 1 0,-1-1 0,0 1 0,1 0 0,0-1 0,-1 1 0,1 0 0,-1-1 0,1 1 0,-1 0 0,1 0 0,0 0 0,-1-1 0,1 1 0,-1 0 0,1 0 0,0 0 0,-1 0 0,1 0 0,-1 0 0,1 0 0,0 0 0,-1 0 0,1 1 0,0-1 0,-1 0 0,1 0 0,-1 1 0,1-1 0,-1 0 0,1 0 0,-1 1 0,1-1 0,-1 1 0,1-1 0,-1 0 0,1 1 0,-1-1 0,1 1 0,-1-1 0,0 1 0,1-1 0,-1 1 0,0 0 0,0-1 0,1 1 0,-1-1 0,0 1 0,0-1 0,0 1 0,0 0 0,0-1 0,0 1 0,0 0 0,3 19 0,-1 0 0,-2 1 0,-2 30 0,1-12 0,3-37 0,4-11 0,8-17 0,-10 18 0,9-16 0,2-5 0,30-43 0,-39 64 0,1 0 0,0 0 0,0 0 0,1 1 0,0 0 0,0 1 0,0 0 0,1 0 0,12-5 0,-13 8-47,1 0 1,-1 1-1,1 0 0,-1 1 0,1 0 0,0 0 0,0 1 1,14 2-1,-7-2-897,2 0-5882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5.645"/>
    </inkml:context>
    <inkml:brush xml:id="br0">
      <inkml:brushProperty name="width" value="0.1" units="cm"/>
      <inkml:brushProperty name="height" value="0.1" units="cm"/>
      <inkml:brushProperty name="color" value="#849398"/>
    </inkml:brush>
  </inkml:definitions>
  <inkml:trace contextRef="#ctx0" brushRef="#br0">0 346 24575,'1'-1'0,"-1"0"0,0 0 0,1 1 0,0-1 0,-1 0 0,1 1 0,-1-1 0,1 1 0,0-1 0,-1 1 0,1-1 0,0 1 0,0 0 0,-1-1 0,1 1 0,0 0 0,0-1 0,0 1 0,-1 0 0,1 0 0,0 0 0,0 0 0,0 0 0,0 0 0,1 0 0,27-1 0,-25 1 0,4-1 0,1 1 0,-1-1 0,0-1 0,-1 0 0,1 0 0,0 0 0,0-1 0,-1 0 0,0 0 0,1-1 0,-1 0 0,12-10 0,0-2 0,-1-1 0,30-37 0,-39 44 0,-5 6 0,0 0 0,-1-1 0,1 1 0,-1-1 0,0 0 0,0 0 0,0-1 0,-1 1 0,0 0 0,0-1 0,0 1 0,-1-1 0,1 0 0,-1 1 0,-1-1 0,1 0 0,-1 0 0,0-6 0,0 1 0,0 4 0,0 0 0,0 0 0,-1 0 0,0 0 0,0 0 0,-4-13 0,5 19 0,-1 0 0,1 0 0,-1 0 0,0 0 0,1 0 0,-1 0 0,0 0 0,0 0 0,0 0 0,0 0 0,0 1 0,0-1 0,0 0 0,0 1 0,0-1 0,0 0 0,0 1 0,-1-1 0,-1 0 0,1 1 0,0 0 0,-1 0 0,1 0 0,0 0 0,-1 0 0,1 0 0,0 1 0,-1-1 0,1 1 0,0-1 0,-1 1 0,-1 1 0,-3 2 0,0 0 0,0 0 0,1 0 0,0 1 0,0 0 0,-7 7 0,-23 17 0,32-26 0,0 1 0,0-1 0,0 1 0,1-1 0,-1 1 0,1 0 0,0 0 0,0 1 0,-2 4 0,-21 47 0,16-31 0,5-10 0,1-1 0,1 1 0,0 0 0,1 1 0,1-1 0,1 0 0,0 0 0,4 31 0,-4-43 0,1 1 0,0-1 0,0 0 0,0 1 0,0-1 0,0 0 0,1 0 0,0 1 0,-1-1 0,1-1 0,0 1 0,0 0 0,1 0 0,-1-1 0,1 1 0,-1-1 0,1 0 0,0 0 0,0 0 0,0 0 0,0 0 0,0 0 0,0-1 0,0 0 0,1 0 0,-1 0 0,6 1 0,7 2 0,0-2 0,0 0 0,0 0 0,26-2 0,32-2-1365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6.265"/>
    </inkml:context>
    <inkml:brush xml:id="br0">
      <inkml:brushProperty name="width" value="0.1" units="cm"/>
      <inkml:brushProperty name="height" value="0.1" units="cm"/>
      <inkml:brushProperty name="color" value="#849398"/>
    </inkml:brush>
  </inkml:definitions>
  <inkml:trace contextRef="#ctx0" brushRef="#br0">1 0 24575</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6.609"/>
    </inkml:context>
    <inkml:brush xml:id="br0">
      <inkml:brushProperty name="width" value="0.1" units="cm"/>
      <inkml:brushProperty name="height" value="0.1" units="cm"/>
      <inkml:brushProperty name="color" value="#849398"/>
    </inkml:brush>
  </inkml:definitions>
  <inkml:trace contextRef="#ctx0" brushRef="#br0">267 13 24575,'-2'-2'0,"-1"1"0,1-1 0,0 1 0,0 0 0,-1 0 0,1 0 0,0 0 0,-1 1 0,1-1 0,-1 1 0,1-1 0,-5 1 0,-36 0 0,26 1 0,10-1 0,0 1 0,0 0 0,0 0 0,0 0 0,1 1 0,-1 0 0,0 1 0,1 0 0,0 0 0,-1 0 0,1 0 0,1 1 0,-1 0 0,0 1 0,1-1 0,0 1 0,0 0 0,-8 10 0,8-8 0,-1 1 0,1 0 0,0 0 0,1 1 0,0-1 0,1 1 0,-1 0 0,2 0 0,-1 0 0,1 1 0,0-1 0,1 0 0,0 14 0,1-14-59,0 12 106,1 0 0,1-1-1,6 32 1,-6-46-130,-1 0 0,1-1 0,0 0 0,1 1 0,-1-1 0,1 0 0,0 0 0,0 0 0,0 0 0,1-1 0,0 0 0,0 1 1,0-1-1,0-1 0,1 1 0,0 0 0,7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24.434"/>
    </inkml:context>
    <inkml:brush xml:id="br0">
      <inkml:brushProperty name="width" value="0.2" units="cm"/>
      <inkml:brushProperty name="height" value="0.2" units="cm"/>
      <inkml:brushProperty name="color" value="#849398"/>
    </inkml:brush>
  </inkml:definitions>
  <inkml:trace contextRef="#ctx0" brushRef="#br0">1 1 24575,'0'992'0,"0"-984"0,0-1 0,1 0 0,-1 1 0,2-1 0,-1 0 0,1 0 0,0 0 0,1 0 0,-1 0 0,2-1 0,-1 1 0,0-1 0,1 0 0,1 0 0,-1 0 0,1 0 0,0-1 0,0 1 0,0-1 0,1-1 0,-1 1 0,1-1 0,10 5 0,-2-2 0,0 0 0,1-1 0,0-1 0,1-1 0,-1 0 0,1-1 0,0-1 0,-1 0 0,31-1 0,145-7-1365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7.769"/>
    </inkml:context>
    <inkml:brush xml:id="br0">
      <inkml:brushProperty name="width" value="0.1" units="cm"/>
      <inkml:brushProperty name="height" value="0.1" units="cm"/>
      <inkml:brushProperty name="color" value="#849398"/>
    </inkml:brush>
  </inkml:definitions>
  <inkml:trace contextRef="#ctx0" brushRef="#br0">214 49 24575,'1'0'0,"-1"0"0,1 0 0,-1 0 0,1 0 0,-1-1 0,1 1 0,0 0 0,-1 0 0,1 0 0,-1 0 0,1 0 0,-1-1 0,1 1 0,-1 0 0,1 0 0,-1-1 0,1 1 0,-1 0 0,0-1 0,1 1 0,-1-1 0,1 1 0,-1 0 0,0-1 0,1 1 0,-1-1 0,0 1 0,0-1 0,1 1 0,-1-1 0,0 1 0,0-1 0,0 0 0,0 1 0,1-1 0,-1 1 0,0-1 0,0 1 0,0-1 0,0 1 0,0-1 0,-1 0 0,1 0 0,0 0 0,0 0 0,-1-1 0,1 1 0,-1 0 0,1 0 0,-1 0 0,1-1 0,-1 1 0,1 0 0,-1 0 0,0 0 0,0 0 0,0 0 0,1 0 0,-1 1 0,0-1 0,0 0 0,0 0 0,-2 0 0,-1-1 0,-1 0 0,1 1 0,-1-1 0,1 1 0,-1 0 0,0 1 0,1-1 0,-1 1 0,0 0 0,0 0 0,1 0 0,-1 1 0,0 0 0,1 0 0,-1 0 0,1 0 0,-1 1 0,1-1 0,-1 1 0,1 0 0,0 1 0,0-1 0,-6 5 0,4-1 0,0-1 0,1 1 0,0 0 0,0 0 0,0 0 0,1 1 0,0 0 0,0-1 0,1 2 0,0-1 0,0 0 0,0 1 0,-1 10 0,-12 40 0,11-44 0,0 1 0,2 0 0,0-1 0,0 1 0,0 23 0,3-16 0,-1-9 0,1 0 0,1 1 0,0-1 0,0 0 0,5 18 0,-5-29 0,0 0 0,-1 1 0,1-1 0,0 0 0,0-1 0,1 1 0,-1 0 0,0 0 0,0 0 0,1-1 0,-1 1 0,1-1 0,0 1 0,-1-1 0,1 0 0,2 2 0,-1-2 0,-1 0 0,1-1 0,-1 1 0,1-1 0,-1 1 0,1-1 0,0 0 0,-1 0 0,1 0 0,-1 0 0,1-1 0,0 1 0,-1-1 0,1 1 0,-1-1 0,1 0 0,1-1 0,0 0 0,0 0 0,0 0 0,-1 0 0,1-1 0,-1 1 0,0-1 0,1 0 0,-1 0 0,-1 0 0,1 0 0,0 0 0,2-5 0,25-49 0,-7 11 0,-19 38 0,0 0 0,0 0 0,-1-1 0,0 1 0,-1-1 0,0 0 0,0 0 0,-1 1 0,0-1 0,-1-17 0,0 20 0,1-1 0,1-1 0,0 2 0,0-1 0,0 0 0,1 0 0,3-7 0,6-15 0,-13 38 0,1 0 0,-1-1 0,1 1 0,2 9 0,-1 13 0,-3 10 0,1-24 0,0-1 0,1 0 0,1 1 0,4 25 0,-4-39 5,0 0 1,0-1-1,0 1 0,0 0 0,0-1 0,0 1 1,1-1-1,0 1 0,-1-1 0,1 0 1,0 0-1,0 0 0,0 0 0,0 0 0,1 0 1,-1 0-1,0-1 0,1 1 0,-1-1 0,1 0 1,0 0-1,3 2 0,3-1-217,-1 0 0,1-1 0,-1 0-1,1 0 1,0-1 0,9-1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8.306"/>
    </inkml:context>
    <inkml:brush xml:id="br0">
      <inkml:brushProperty name="width" value="0.1" units="cm"/>
      <inkml:brushProperty name="height" value="0.1" units="cm"/>
      <inkml:brushProperty name="color" value="#849398"/>
    </inkml:brush>
  </inkml:definitions>
  <inkml:trace contextRef="#ctx0" brushRef="#br0">118 1 24575,'8'75'0,"-4"-57"0,-2 0 0,1 30 0,-8 7 0,-19 84 0,5-32 0,-40 315 0,48-362 5,5-36-461,2 0-1,-3 41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8.974"/>
    </inkml:context>
    <inkml:brush xml:id="br0">
      <inkml:brushProperty name="width" value="0.1" units="cm"/>
      <inkml:brushProperty name="height" value="0.1" units="cm"/>
      <inkml:brushProperty name="color" value="#849398"/>
    </inkml:brush>
  </inkml:definitions>
  <inkml:trace contextRef="#ctx0" brushRef="#br0">14 0 24575,'2'0'0,"-1"1"0,0-1 0,1 0 0,-1 1 0,1-1 0,-1 1 0,0 0 0,1-1 0,-1 1 0,0 0 0,0 0 0,0 0 0,1 0 0,-1 0 0,0 0 0,0 0 0,0 0 0,-1 0 0,1 1 0,0-1 0,0 0 0,-1 1 0,1-1 0,-1 0 0,1 1 0,-1-1 0,1 1 0,-1 1 0,8 48 0,-7-43 0,5 377 0,-8-231 0,-5 56 0,3-171 0,-1 0 0,-3 0 0,-15 50 0,20-79-39,1 0-1,1 0 0,0 0 1,0 0-1,1 0 0,1 14 1,0-5-1049</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9.465"/>
    </inkml:context>
    <inkml:brush xml:id="br0">
      <inkml:brushProperty name="width" value="0.1" units="cm"/>
      <inkml:brushProperty name="height" value="0.1" units="cm"/>
      <inkml:brushProperty name="color" value="#849398"/>
    </inkml:brush>
  </inkml:definitions>
  <inkml:trace contextRef="#ctx0" brushRef="#br0">0 0 24575,'2'0'0,"-1"1"0,1-1 0,0 1 0,-1-1 0,1 1 0,-1 0 0,1 0 0,-1 0 0,0-1 0,1 1 0,-1 1 0,0-1 0,1 0 0,-1 0 0,0 0 0,0 1 0,0-1 0,0 0 0,0 1 0,-1-1 0,1 1 0,0-1 0,-1 1 0,1 0 0,-1-1 0,1 1 0,-1 1 0,10 48 0,-7 196 39,-4-137-1443</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09.821"/>
    </inkml:context>
    <inkml:brush xml:id="br0">
      <inkml:brushProperty name="width" value="0.1" units="cm"/>
      <inkml:brushProperty name="height" value="0.1" units="cm"/>
      <inkml:brushProperty name="color" value="#849398"/>
    </inkml:brush>
  </inkml:definitions>
  <inkml:trace contextRef="#ctx0" brushRef="#br0">1 1 24575,'0'0'-8191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10.794"/>
    </inkml:context>
    <inkml:brush xml:id="br0">
      <inkml:brushProperty name="width" value="0.1" units="cm"/>
      <inkml:brushProperty name="height" value="0.1" units="cm"/>
      <inkml:brushProperty name="color" value="#849398"/>
    </inkml:brush>
  </inkml:definitions>
  <inkml:trace contextRef="#ctx0" brushRef="#br0">54 0 24575,'-3'39'0,"-1"-1"0,-1 0 0,-12 41 0,-7 44 0,25-145 0,-1 12 0,0 0 0,1 0 0,0 0 0,1 0 0,0 1 0,6-18 0,-5 18 0,2 0 0,-1 0 0,2 1 0,-1 0 0,1-1 0,0 2 0,11-12 0,-15 17 0,0 1 0,0-1 0,0 1 0,0 0 0,0-1 0,0 1 0,0 0 0,1 0 0,-1 0 0,0 0 0,1 1 0,-1-1 0,0 1 0,1-1 0,-1 1 0,1 0 0,-1 0 0,1 0 0,-1 0 0,0 0 0,1 1 0,-1-1 0,1 1 0,-1 0 0,0-1 0,1 1 0,-1 0 0,0 0 0,0 1 0,0-1 0,0 0 0,0 1 0,0-1 0,0 1 0,2 2 0,1 2 0,1 1 0,-2 0 0,1 0 0,-1 1 0,0-1 0,-1 1 0,0 0 0,0 0 0,0 0 0,1 14 0,5 9 0,1 23 0,-9-44 0,0 0 0,1-1 0,0 1 0,7 16 0,-6-17-273,0-1 0,0 1 0,-1 0 0,3 16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1:12.110"/>
    </inkml:context>
    <inkml:brush xml:id="br0">
      <inkml:brushProperty name="width" value="0.1" units="cm"/>
      <inkml:brushProperty name="height" value="0.1" units="cm"/>
      <inkml:brushProperty name="color" value="#849398"/>
    </inkml:brush>
  </inkml:definitions>
  <inkml:trace contextRef="#ctx0" brushRef="#br0">479 107 24575,'0'-3'0,"0"1"0,0-1 0,-1 1 0,1-1 0,-1 1 0,0-1 0,0 1 0,1-1 0,-2 1 0,1 0 0,0-1 0,0 1 0,-1 0 0,1 0 0,-1 0 0,0 0 0,1 0 0,-1 0 0,0 0 0,0 1 0,0-1 0,-1 1 0,-1-2 0,-7-2 0,0 0 0,0 0 0,-23-5 0,-5-2 0,33 9 0,1 0 0,-1 1 0,0 0 0,0 0 0,0 1 0,0 0 0,0 0 0,0 0 0,0 1 0,0 0 0,-1 0 0,1 0 0,0 1 0,0 0 0,0 0 0,0 0 0,0 1 0,0 0 0,0 0 0,1 1 0,-1 0 0,1-1 0,-1 2 0,1-1 0,0 1 0,1 0 0,-6 5 0,-14 12 0,2 2 0,-36 46 0,52-61 0,0 1 0,1 0 0,0 0 0,0 1 0,1-1 0,0 1 0,1 0 0,0 0 0,1 0 0,0 1 0,0-1 0,0 18 0,2-26 0,1 0 0,-1 0 0,0 0 0,1 0 0,-1 0 0,1-1 0,-1 1 0,1 0 0,0 0 0,0-1 0,0 1 0,0 0 0,0-1 0,0 1 0,0-1 0,0 1 0,1-1 0,-1 0 0,1 0 0,-1 1 0,1-1 0,-1 0 0,1 0 0,0 0 0,-1-1 0,1 1 0,0 0 0,0-1 0,0 1 0,-1-1 0,1 1 0,3-1 0,8 1 0,0 0 0,0 0 0,24-4 0,-11 1 0,-14 2 0,-1 0 0,1-1 0,-1 0 0,0-1 0,22-7 0,-29 8 0,1-1 0,-1 0 0,0-1 0,0 1 0,0-1 0,-1 0 0,1 0 0,-1 0 0,1 0 0,-1-1 0,0 1 0,-1-1 0,1 0 0,0 0 0,-1 0 0,0 0 0,3-7 0,-2 4 0,0 1 0,0-1 0,1 1 0,0 0 0,7-8 0,-11 13 0,1 1 0,-1-1 0,1 1 0,-1-1 0,1 0 0,0 1 0,-1-1 0,1 1 0,0-1 0,0 1 0,-1 0 0,1-1 0,0 1 0,0 0 0,0-1 0,-1 1 0,1 0 0,0 0 0,0 0 0,0 0 0,0 0 0,0 0 0,0 1 0,1-1 0,-1 1 0,0 0 0,0 0 0,-1-1 0,1 1 0,0 0 0,0 0 0,0 0 0,0 0 0,-1 0 0,1 0 0,-1 1 0,1-1 0,-1 0 0,1 0 0,-1 0 0,1 0 0,-1 1 0,0 1 0,5 24 0,-1 0 0,-2 1 0,-1-1 0,-4 55 0,0-11 0,5 18 0,0-56 0,-1 1 0,-2-1 0,-1 1 0,-2-1 0,-11 49 0,-49 94 0,43-125 0,14-31 0,2-6 0,-1 0 0,0 0 0,-12 19 0,14-28 0,1 0 0,-1-1 0,0 0 0,-1 1 0,1-1 0,-1-1 0,0 1 0,1-1 0,-2 0 0,1 0 0,0 0 0,-8 2 0,1-1-124,-1-1 0,1 0 0,-1-1 0,0 0 0,1-1 0,-1-1-1,0 0 1,0 0 0,0-1 0,-12-3 0,4-1-6702</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01.699"/>
    </inkml:context>
    <inkml:brush xml:id="br0">
      <inkml:brushProperty name="width" value="0.1" units="cm"/>
      <inkml:brushProperty name="height" value="0.1" units="cm"/>
      <inkml:brushProperty name="color" value="#849398"/>
    </inkml:brush>
  </inkml:definitions>
  <inkml:trace contextRef="#ctx0" brushRef="#br0">0 459 24575,'1'-2'0,"0"0"0,0 0 0,0 0 0,1 0 0,-1 1 0,0-1 0,1 0 0,-1 1 0,1-1 0,0 1 0,-1-1 0,1 1 0,0 0 0,0 0 0,0 0 0,0 0 0,0 0 0,0 0 0,4-1 0,3-2 0,49-34 0,-45 28 0,0 2 0,1-1 0,0 1 0,0 1 0,20-7 0,-11 8 0,0 2 0,1 0 0,0 2 0,32 0 0,-33 2 0,0-1 0,1-2 0,-1 0 0,34-9 0,227-70 0,-197 54 0,-64 20 0,0 0 0,1 1 0,0 2 0,28-3 0,-13 3 0,0-2 0,39-11 0,-18 4 0,-11 6 0,0 3 0,1 1 0,89 7 0,-42-1 0,-72-2 0,-13 2 0,0-2 0,0 0 0,0 0 0,0-1 0,-1-1 0,1 0 0,0 0 0,-1-1 0,1-1 0,-1 0 0,15-7 0,-7 1 0,0 1 0,0 0 0,1 2 0,0 0 0,0 2 0,1 0 0,-1 1 0,28-1 0,23 1 0,80 7 0,-36 1 0,1132-4-1365,-1212 0-5461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08.013"/>
    </inkml:context>
    <inkml:brush xml:id="br0">
      <inkml:brushProperty name="width" value="0.1" units="cm"/>
      <inkml:brushProperty name="height" value="0.1" units="cm"/>
      <inkml:brushProperty name="color" value="#849398"/>
    </inkml:brush>
  </inkml:definitions>
  <inkml:trace contextRef="#ctx0" brushRef="#br0">27 0 24575,'-1'0'0,"0"0"0,0 0 0,0 0 0,0 0 0,-1 1 0,1-1 0,0 0 0,0 0 0,0 1 0,0-1 0,0 0 0,0 1 0,0-1 0,0 1 0,0 0 0,0-1 0,0 1 0,0 0 0,0 0 0,0-1 0,1 1 0,-1 0 0,0 0 0,1 0 0,-2 2 0,2-2 0,0-1 0,0 1 0,0 0 0,-1 0 0,2 0 0,-1 0 0,0 0 0,0 0 0,0 0 0,0-1 0,0 1 0,1 0 0,-1 0 0,0 0 0,1 0 0,-1-1 0,1 1 0,-1 0 0,1 0 0,-1-1 0,1 1 0,0 0 0,-1-1 0,1 1 0,0-1 0,-1 1 0,1-1 0,0 1 0,0-1 0,-1 1 0,1-1 0,0 0 0,1 1 0,57 20 0,-43-16 0,0 0 0,21 11 0,-3 5 0,-1 1 0,-1 1 0,31 30 0,-24-20 0,52 34 0,-22-28 0,-40-23 0,52 37 0,-77-49 0,1 0 0,-1 0 0,0 1 0,0 0 0,-1 0 0,0 0 0,0 0 0,0 0 0,0 1 0,-1 0 0,0-1 0,0 1 0,0 0 0,-1 0 0,0 0 0,0 0 0,0 8 0,-1-9 0,0 0 0,0 0 0,0 0 0,-1 0 0,0 0 0,0 0 0,0-1 0,0 1 0,-1 0 0,0-1 0,0 1 0,0-1 0,0 1 0,-1-1 0,0 0 0,0 0 0,0 0 0,0 0 0,-1-1 0,1 1 0,-8 4 0,-42 23 0,37-22 0,0 0 0,0 1 0,-25 21 0,21-14-317,-1-1 0,-1 0 0,-37 19 0,57-35 220,-19 13-6729</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30.129"/>
    </inkml:context>
    <inkml:brush xml:id="br0">
      <inkml:brushProperty name="width" value="0.1" units="cm"/>
      <inkml:brushProperty name="height" value="0.1" units="cm"/>
      <inkml:brushProperty name="color" value="#849398"/>
    </inkml:brush>
  </inkml:definitions>
  <inkml:trace contextRef="#ctx0" brushRef="#br0">207 0 24575,'-4'1'0,"-1"0"0,2 0 0,-1 0 0,0 1 0,0-1 0,0 1 0,1 0 0,-1 0 0,1 0 0,-1 1 0,1-1 0,0 1 0,0 0 0,-4 4 0,-37 46 0,-39 62 0,79-109 0,1 1 0,0 0 0,1 0 0,0 0 0,0 0 0,0 0 0,1 0 0,0 1 0,0 7 0,3 72 0,1-36 0,-4-15 0,0-22 0,0 0 0,2 0 0,3 27 0,-3-39 0,0 1 0,0-1 0,0 0 0,0 1 0,0-1 0,1 0 0,-1 0 0,1 0 0,0 0 0,0 0 0,0 0 0,0 0 0,0-1 0,0 1 0,3 1 0,40 20 0,-23-13 0,-8-4 0,0-1 0,1-1 0,0-1 0,0 0 0,0 0 0,0-2 0,0 0 0,0 0 0,1-2 0,-1 0 0,18-3 0,-30 3 11,1 0-1,-1 0 0,0 0 0,1-1 1,-1 1-1,0-1 0,0 0 1,0 0-1,0 0 0,0 0 0,0 0 1,3-5-1,-3 4-224,1 0 0,-1 0 0,1 1-1,0-1 1,0 1 0,7-4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5:35.716"/>
    </inkml:context>
    <inkml:brush xml:id="br0">
      <inkml:brushProperty name="width" value="0.2" units="cm"/>
      <inkml:brushProperty name="height" value="0.2" units="cm"/>
      <inkml:brushProperty name="color" value="#849398"/>
    </inkml:brush>
  </inkml:definitions>
  <inkml:trace contextRef="#ctx0" brushRef="#br0">1 2 24575,'118'-2'0,"138"6"0,-234-1 0,-1 1 0,1 1 0,-1 1 0,0 0 0,28 15 0,101 58 0,-43-21 0,19 5 0,149 70 0,-243-121 0,1-1 0,48 9 0,15 4 0,-15 6 0,141 73 0,-141-62 0,125 45 0,-108-63 0,-73-19 0,0 1 0,0 2 0,30 11 0,21 17 0,-22-9 0,2-3 0,68 20 0,-63-24 0,-2 3 0,110 57 0,-150-71 0,0-1 0,0-2 0,1 1 0,0-2 0,0-1 0,0 0 0,0-2 0,24 0 0,-21-1 0,0 1 0,0 1 0,0 1 0,0 1 0,37 12 0,-26-4 0,0-1 0,0-1 0,1-2 0,53 5 0,-59-9 0,-1 1 0,0 1 0,0 2 0,0 1 0,27 13 0,129 72 0,-120-59 0,-9-3 0,-40-22 0,1 0 0,-1-1 0,1-1 0,1-1 0,0 0 0,0-1 0,0-1 0,27 5 0,15-7 0,74-6 0,-81 0 0,0 2 0,56 8 0,-88-3 0,1 1 0,-1 0 0,32 15 0,-31-11 0,0-2 0,0 0 0,26 5 0,31-4 0,-54-7 0,0 2 0,0 0 0,0 2 0,23 7 0,185 57 0,-50-17 0,-85-22 0,123 20 0,-133-33 0,-1 4 0,-1 4 0,-1 4 0,138 67 0,8 7 0,-137-65 0,156 90 0,336 212 0,-487-283 0,52 26 0,-122-70 0,27 11 0,-1 4 0,65 43 0,76 50 0,-24-17 0,-132-80 0,0-1 0,2-3 0,0-1 0,77 23 0,-86-34 0,0-2 0,1-1 0,61 0 0,-57-3 0,-21 0 0,0 1 0,0 0 0,-1 1 0,1 1 0,-1 0 0,15 9 0,-10-6 0,-1 0 0,1-2 0,20 5 0,-3-7 0,0-1 0,0-2 0,43-4 0,-49 0 0,0 2 0,0 2 0,1 0 0,-1 2 0,36 8 0,-53-6 0,1 1 0,0 0 0,-1 0 0,0 2 0,-1 0 0,0 0 0,0 1 0,-1 1 0,0 0 0,14 16 0,-13-12 0,-1 1 0,0 0 0,-1 1 0,0 0 0,-2 1 0,0 0 0,13 36 0,-14-26 0,-1 1 0,-2 0 0,-1 0 0,1 41 0,-9 118 0,0-70 0,2 987 0,4-563 0,-2-529 0,1 0 0,1-1 0,0 1 0,1-1 0,0 1 0,0-1 0,1 0 0,1 0 0,0-1 0,0 1 0,1-1 0,1 0 0,8 10 0,11 11 0,2-1 0,44 37 0,-65-60 0,3 1 0,-1 0 0,1-1 0,1 0 0,-1-1 0,1 0 0,0 0 0,1-1 0,-1-1 0,19 5 0,-8-5 0,1 0 0,-1-2 0,1-1 0,30-1 0,-43 0 0,1 0 0,-1 1 0,0 0 0,0 1 0,0 0 0,0 0 0,-1 1 0,1 1 0,11 5 0,5 5 0,44 31 0,-43-26 0,38 20 0,9 0 0,109 50 0,4 2 0,-74-34 0,-37-16 0,-47-23 0,52 21 0,-15-11 0,-30-12 0,45 13 0,-35-13 0,74 36 0,-60-25 0,3 0 0,89 25 0,-102-35 0,-1 2 0,60 33 0,-5-3 0,402 174-2506,-410-179 2604,689 346-2789,-660-316 2233,280 156-1291,-313-185 1686,2-3 0,149 44 0,-132-57 125,2-5 0,1-5 0,0-5-1,189-2 1,-284-12 219,0 0-1,0-1 1,0-1-1,0-1 1,36-11-1,-35 6-2968</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31.956"/>
    </inkml:context>
    <inkml:brush xml:id="br0">
      <inkml:brushProperty name="width" value="0.1" units="cm"/>
      <inkml:brushProperty name="height" value="0.1" units="cm"/>
      <inkml:brushProperty name="color" value="#849398"/>
    </inkml:brush>
  </inkml:definitions>
  <inkml:trace contextRef="#ctx0" brushRef="#br0">0 1 24575,'4'0'0,"2"0"0,5 0 0,1 0 0,2 0 0,0 0 0,1 0 0,1 1 0,0 3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34.995"/>
    </inkml:context>
    <inkml:brush xml:id="br0">
      <inkml:brushProperty name="width" value="0.1" units="cm"/>
      <inkml:brushProperty name="height" value="0.1" units="cm"/>
      <inkml:brushProperty name="color" value="#849398"/>
    </inkml:brush>
  </inkml:definitions>
  <inkml:trace contextRef="#ctx0" brushRef="#br0">0 1 24575,'0'595'-1365</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35.903"/>
    </inkml:context>
    <inkml:brush xml:id="br0">
      <inkml:brushProperty name="width" value="0.1" units="cm"/>
      <inkml:brushProperty name="height" value="0.1" units="cm"/>
      <inkml:brushProperty name="color" value="#849398"/>
    </inkml:brush>
  </inkml:definitions>
  <inkml:trace contextRef="#ctx0" brushRef="#br0">1 27 24575,'0'-2'0,"0"1"0,1 0 0,-1 0 0,1 0 0,-1 0 0,1 0 0,-1 0 0,1 0 0,0 0 0,-1 0 0,1 0 0,0 0 0,0 0 0,0 1 0,0-1 0,0 0 0,0 1 0,0-1 0,0 1 0,0-1 0,0 1 0,0-1 0,0 1 0,0-1 0,0 1 0,1 0 0,-1 0 0,0 0 0,0 0 0,2 0 0,44-2 0,-38 2 0,32-1-85,-25-1-129,1 2 1,0 0 0,0 1 0,0 0-1,29 7 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37.820"/>
    </inkml:context>
    <inkml:brush xml:id="br0">
      <inkml:brushProperty name="width" value="0.1" units="cm"/>
      <inkml:brushProperty name="height" value="0.1" units="cm"/>
      <inkml:brushProperty name="color" value="#849398"/>
    </inkml:brush>
  </inkml:definitions>
  <inkml:trace contextRef="#ctx0" brushRef="#br0">85 314 24575,'0'-2'0,"0"0"0,1 1 0,-1-1 0,1 1 0,-1-1 0,1 1 0,-1-1 0,1 1 0,0 0 0,-1-1 0,1 1 0,0 0 0,0-1 0,0 1 0,0 0 0,0 0 0,0 0 0,1 0 0,-1 0 0,0 0 0,1 0 0,-1 0 0,0 1 0,1-1 0,-1 0 0,1 1 0,-1 0 0,1-1 0,-1 1 0,1 0 0,-1-1 0,1 1 0,2 0 0,9-1 0,0 0 0,0 1 0,16 2 0,-8 0 0,-15-3 0,-1 1 0,0-1 0,0 1 0,0-1 0,0-1 0,0 1 0,0-1 0,0 0 0,0 0 0,0 0 0,-1-1 0,6-3 0,-1-1 0,0 0 0,-1-1 0,1 0 0,10-14 0,-16 18 0,-1 0 0,0 0 0,0-1 0,0 1 0,0-1 0,-1 1 0,0-1 0,0 0 0,0 1 0,0-1 0,0-9 0,-5-60 0,3 55 0,1 17 0,-1-1 0,1 1 0,0 0 0,-1 0 0,0 0 0,1 0 0,-1 0 0,0 0 0,0 0 0,0 0 0,0 0 0,-1 0 0,1 0 0,-1 0 0,1 1 0,-1-1 0,1 1 0,-1-1 0,0 1 0,0 0 0,1-1 0,-1 1 0,0 0 0,0 0 0,0 1 0,0-1 0,-1 0 0,1 1 0,0-1 0,0 1 0,-4-1 0,-8 0 0,-1 0 0,0 1 0,-28 3 0,6 0 0,-1-5 0,28 1 0,0 0 0,-1 0 0,1 1 0,0 1 0,-1 0 0,1 0 0,-15 5 0,22-4 0,1 0 0,-1 0 0,1 0 0,-1 0 0,1 1 0,0-1 0,0 1 0,0 0 0,0-1 0,1 1 0,-1 0 0,1 0 0,0 0 0,0 0 0,0 1 0,0-1 0,-1 6 0,-7 58 0,10 189 0,-1-251 0,1-1 0,0 1 0,0-1 0,1 1 0,-1-1 0,1 0 0,0 0 0,0 0 0,0 0 0,0 0 0,1 0 0,0 0 0,0-1 0,0 1 0,0-1 0,0 0 0,1 0 0,-1 0 0,7 3 0,7 4 0,0 0 0,1-1 0,23 7 0,-9-3 0,-24-10-170,0-1-1,0 0 0,0 0 1,0-1-1,0 0 0,0 0 1,16-2-1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2:39.280"/>
    </inkml:context>
    <inkml:brush xml:id="br0">
      <inkml:brushProperty name="width" value="0.1" units="cm"/>
      <inkml:brushProperty name="height" value="0.1" units="cm"/>
      <inkml:brushProperty name="color" value="#849398"/>
    </inkml:brush>
  </inkml:definitions>
  <inkml:trace contextRef="#ctx0" brushRef="#br0">75 0 24575,'0'43'0,"2"-21"0,-2 1 0,0-1 0,-2 0 0,0 1 0,-2-1 0,0 0 0,-13 38 0,13-49 0,1 1 0,0 0 0,0-1 0,2 1 0,-1 0 0,1 14 0,1-14 0,-1 0 0,0 0 0,-1 0 0,0 0 0,-1-1 0,-5 13 0,-1 2 0,5-16 0,3-35 0,1 3 0,1 1 0,0 0 0,2 0 0,0-1 0,2 2 0,7-22 0,-4 22 0,1 1 0,1 0 0,13-20 0,0 3 0,-19 28 0,6-9 0,22-30 0,-27 41 0,1 0 0,-1 0 0,1 1 0,0 0 0,1 0 0,-1 1 0,15-7 0,-11 7-83,0 0-1,0 1 1,0 1-1,0-1 1,1 2-1,-1 0 0,1 0 1,-1 1-1,17 1 1,-17-1-447</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4:24.258"/>
    </inkml:context>
    <inkml:brush xml:id="br0">
      <inkml:brushProperty name="width" value="0.2" units="cm"/>
      <inkml:brushProperty name="height" value="0.2" units="cm"/>
      <inkml:brushProperty name="color" value="#FFC114"/>
    </inkml:brush>
  </inkml:definitions>
  <inkml:trace contextRef="#ctx0" brushRef="#br0">2774 1462 24575,'-1'-5'0,"1"1"0,-1 0 0,1 0 0,-1 0 0,0 0 0,-1 0 0,1 0 0,-1 0 0,0 0 0,0 1 0,0-1 0,0 1 0,0-1 0,-1 1 0,0 0 0,1 0 0,-1 0 0,-1 0 0,1 0 0,0 1 0,-1-1 0,1 1 0,-1 0 0,1 0 0,-1 0 0,0 1 0,0-1 0,-5 0 0,-12-4 0,0 1 0,0 1 0,0 1 0,-23-1 0,41 4 0,-251-1 0,164 5 0,-108-11 0,181 4 0,0 0 0,0 0 0,1-2 0,-1 0 0,1-1 0,0-1 0,-22-12 0,-3-6 0,-50-42 0,84 62 0,-232-163 0,189 132 0,0 2 0,-2 2 0,-83-37 0,-19-6 0,66 31 0,68 35 0,0 2 0,-1 0 0,-23-4 0,22 6 0,0-1 0,-32-13 0,-57-28 0,-55-27 0,141 59 0,-1-1 0,2-1 0,-40-37 0,-60-71 0,66 64 0,39 42 0,-7-8 0,-37-45 0,56 62 0,1-1 0,-1 1 0,2-1 0,-1 0 0,2 0 0,-1 0 0,2-1 0,-5-22 0,3 7 0,6 39 0,1 27 0,4 627-60,-7-434-1245,1-200-5521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4:25.307"/>
    </inkml:context>
    <inkml:brush xml:id="br0">
      <inkml:brushProperty name="width" value="0.2" units="cm"/>
      <inkml:brushProperty name="height" value="0.2" units="cm"/>
      <inkml:brushProperty name="color" value="#FFC114"/>
    </inkml:brush>
  </inkml:definitions>
  <inkml:trace contextRef="#ctx0" brushRef="#br0">1 31 24575,'0'-1'0,"1"0"0,-1 0 0,0 0 0,1 1 0,-1-1 0,1 0 0,0 0 0,-1 0 0,1 1 0,0-1 0,-1 0 0,1 1 0,0-1 0,0 0 0,-1 1 0,1-1 0,0 1 0,0-1 0,0 1 0,0 0 0,0-1 0,0 1 0,0 0 0,0 0 0,1-1 0,30-4 0,-28 4 0,90-6 0,148 6 0,-116 3 0,510-2-1365,-600 0-5461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34:31.202"/>
    </inkml:context>
    <inkml:brush xml:id="br0">
      <inkml:brushProperty name="width" value="0.2" units="cm"/>
      <inkml:brushProperty name="height" value="0.2" units="cm"/>
      <inkml:brushProperty name="color" value="#FFC114"/>
    </inkml:brush>
  </inkml:definitions>
  <inkml:trace contextRef="#ctx0" brushRef="#br0">3 2289 24575,'14'9'0,"-1"0"0,0 2 0,-1-1 0,0 1 0,0 1 0,-1 0 0,-1 1 0,11 16 0,-10-11 0,-1 1 0,-1 1 0,-1 0 0,9 29 0,12 31 0,3-10 0,63 105 0,-78-150 0,-2 0 0,-1 0 0,12 30 0,-2 6 0,4-2 0,2-1 0,2-1 0,3-2 0,2-1 0,3-2 0,2-1 0,2-3 0,2-1 0,2-3 0,72 51 0,-31-29 0,208 141 0,-186-135 0,-56-34 0,2-2 0,1-3 0,101 42 0,-109-58 0,0-2 0,1-3 0,0-2 0,99 7 0,278-16 0,-52-1 0,-292 6 0,141 30 0,-137-18 0,114 6 0,380-21 0,-287-6 0,1098 3 0,-1340 1 0,-1 3 0,1 1 0,-1 3 0,65 18 0,51 13 0,35 10 0,-158-37 0,1-2 0,0-2 0,73 3 0,143-12 0,-109-1 0,-85 3 0,62-1 0,-112-1 0,-1-1 0,0-1 0,0 0 0,0-1 0,20-8 0,-28 7 0,-1 0 0,1 0 0,-1-1 0,1-1 0,-2 1 0,1-1 0,-1-1 0,9-10 0,-6 6 0,2 0 0,16-13 0,240-162 0,-229 160 0,68-62 0,-69 56 0,62-44 0,-90 71 0,1-1 0,0 0 0,0 0 0,-1-1 0,0-1 0,-1 0 0,18-19 0,-7-1 0,0 0 0,1 0 0,48-50 0,-59 73 0,0-1 0,0 1 0,0 1 0,1 0 0,-1 0 0,1 1 0,0 0 0,1 1 0,21-3 0,1-2 0,55-17 0,-1-4 0,-2-3 0,134-71 0,-194 86 0,-1-1 0,0-1 0,41-41 0,-54 48 0,10-10 0,-14 14 0,0-1 0,0 2 0,1-1 0,0 1 0,0 1 0,0-1 0,13-5 0,4 1 0,0-2 0,-1 0 0,-1-2 0,0-1 0,22-19 0,-32 22 0,1 0 0,-2-1 0,0-1 0,-1 0 0,0 0 0,-1-1 0,-1-1 0,11-22 0,-16 27 0,3-7 0,21-34 0,-26 48 0,0 0 0,0 1 0,1-1 0,0 1 0,0 0 0,0 0 0,1 0 0,-1 1 0,1-1 0,0 1 0,10-5 0,-1 3 0,0 0 0,1-1 0,-2 0 0,1 0 0,-1-2 0,0 0 0,0 0 0,-1-1 0,22-21 0,-9 3 0,1 0 0,2 2 0,0 1 0,1 1 0,2 1 0,36-20 0,-52 35 0,-2-1 0,1-1 0,-1 0 0,0-1 0,19-19 0,-26 22 0,-1 1 0,0-1 0,0 0 0,0 0 0,-1-1 0,0 1 0,0-1 0,-1 0 0,0 0 0,0 0 0,-1 0 0,2-11 0,0-39 0,-2 1 0,-6-72 0,0 9 0,4 52 0,2 33 0,-2 0 0,-1 0 0,-2 0 0,-1 1 0,-12-45 0,10 60 0,0 0 0,-2 0 0,0 1 0,-1-1 0,0 2 0,-2 0 0,-14-20 0,-314-318 0,163 182 0,136 133 0,24 26 0,0-1 0,1-1 0,1 0 0,1-1 0,0 0 0,1-1 0,-17-34 0,24 38 0,-57-126 0,50 117 0,-1 1 0,-1 1 0,-1 0 0,-19-20 0,25 30 0,-1 1 0,0 0 0,-1 0 0,0 2 0,0-1 0,-1 1 0,0 1 0,0 0 0,-1 0 0,0 1 0,0 1 0,-1 0 0,1 1 0,-1 1 0,0 0 0,0 1 0,-19-1 0,-203 6 0,64 2 0,-183-6 0,321-1 0,0-2 0,0-1 0,1-2 0,-51-17 0,38 11 0,-62-11 0,53 14 0,-72-24 0,87 22 0,-2 1 0,0 1 0,-65-5 0,-240 14 0,153 4 0,166-5 0,0-1 0,0-2 0,0 0 0,1-2 0,-45-18 0,-29-6 0,-14-4 0,75 21 0,-1 2 0,-1 2 0,1 1 0,-1 2 0,-45-1 0,56 8 0,11 1 0,-1-1 0,1-1 0,-1-1 0,1 0 0,0-2 0,-26-8 0,26 5 0,-10-5 0,0 2 0,-1 1 0,0 1 0,0 1 0,-40-2 0,-373 8 0,200 4 0,-2749-3 0,2980 0 0,0 0 0,0 1 0,-1 1 0,1 0 0,0 1 0,1 1 0,-1 0 0,1 0 0,-1 1 0,1 1 0,0 0 0,1 1 0,0 0 0,-16 12 0,11-8 0,-1 0 0,0-2 0,-1 0 0,0-1 0,0 0 0,-1-2 0,-25 6 0,-47 17 0,-14 9 0,-47 20 0,93-28 0,-61 41 0,32-18 0,25-10 0,40-27 0,-34 19 0,47-29 0,0 0 0,0 1 0,1 0 0,-1 0 0,2 1 0,-1 0 0,1 0 0,0 1 0,1 0 0,-11 17 0,0-1 0,-1-2 0,-1 0 0,-26 23 0,-30 33 0,39-38 0,22-24 0,0 1 0,-14 21 0,24-32 0,1 1 0,0 0 0,1-1 0,0 1 0,0 1 0,0-1 0,1 0 0,0 1 0,0 10 0,1-15 0,-2 34 0,-12 56 0,12-81 0,-1 1 0,0-1 0,-1-1 0,-1 1 0,0-1 0,-1 0 0,-15 21 0,10-19 0,1 1 0,1 0 0,0 1 0,1 0 0,1 1 0,0 0 0,1 0 0,-8 35 0,6-5 0,-10 40 0,16-79 0,0 1 0,-1 0 0,0-1 0,0 0 0,-1 0 0,0 0 0,-9 11 0,-6 1 0,-28 23 0,27-25 0,-25 27 0,32-26 0,1 1 0,1 1 0,1 0 0,1 0 0,-14 45 0,20-54 0,-15 57 0,14-48 0,-14 39 0,15-49 0,-7 12 0,2 1 0,0 0 0,2 0 0,0 1 0,2-1 0,-4 41 0,9 52-1365,0-83-5461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2:45.687"/>
    </inkml:context>
    <inkml:brush xml:id="br0">
      <inkml:brushProperty name="width" value="0.35" units="cm"/>
      <inkml:brushProperty name="height" value="0.35" units="cm"/>
      <inkml:brushProperty name="color" value="#849398"/>
    </inkml:brush>
  </inkml:definitions>
  <inkml:trace contextRef="#ctx0" brushRef="#br0">0 1 24575,'3'41'0,"2"-1"0,1 1 0,3-1 0,14 45 0,-1-3 0,-1 12 0,15 190 0,-28 99 0,-11 763 0,3-801 0,2-316 0,1-1 0,2 1 0,1 0 0,1-1 0,11 28 0,-8-26 0,-1 0 0,-2 1 0,-1 0 0,3 40 0,-10 123 228,0-91-1821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2:47.115"/>
    </inkml:context>
    <inkml:brush xml:id="br0">
      <inkml:brushProperty name="width" value="0.35" units="cm"/>
      <inkml:brushProperty name="height" value="0.35" units="cm"/>
      <inkml:brushProperty name="color" value="#849398"/>
    </inkml:brush>
  </inkml:definitions>
  <inkml:trace contextRef="#ctx0" brushRef="#br0">1 136 24575,'0'-2'0,"0"1"0,0-1 0,1 0 0,-1 0 0,1 1 0,0-1 0,-1 0 0,1 1 0,0-1 0,0 1 0,0-1 0,0 1 0,0-1 0,1 1 0,-1 0 0,0-1 0,0 1 0,1 0 0,-1 0 0,1 0 0,-1 0 0,1 0 0,0 1 0,-1-1 0,1 0 0,0 1 0,3-1 0,6-3 0,1 2 0,0 0 0,12-1 0,-14 2 0,117-7 0,132 8 0,-123 2 0,1503-1 0,-1609-1 0,0-2 0,0-1 0,0-1 0,0-1 0,0-2 0,34-13 0,-31 10 0,0 1 0,1 1 0,0 2 0,53-2 0,141 9 0,-95 2 0,1281-3-1365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55:16.230"/>
    </inkml:context>
    <inkml:brush xml:id="br0">
      <inkml:brushProperty name="width" value="0.2" units="cm"/>
      <inkml:brushProperty name="height" value="0.2" units="cm"/>
      <inkml:brushProperty name="color" value="#849398"/>
    </inkml:brush>
  </inkml:definitions>
  <inkml:trace contextRef="#ctx0" brushRef="#br0">711 582 24575,'-5'-2'0,"1"-1"0,-1-1 0,1 1 0,0-1 0,-1 1 0,2-1 0,-1 0 0,0 0 0,-5-9 0,-25-49 0,14 23 0,-3 5 0,-2 1 0,-1 1 0,-1 1 0,-2 1 0,-42-34 0,32 36-17,-1 1 1,0 3-1,-2 1 0,-76-29 0,23 10-1264,60 26-5545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2:48.890"/>
    </inkml:context>
    <inkml:brush xml:id="br0">
      <inkml:brushProperty name="width" value="0.35" units="cm"/>
      <inkml:brushProperty name="height" value="0.35" units="cm"/>
      <inkml:brushProperty name="color" value="#849398"/>
    </inkml:brush>
  </inkml:definitions>
  <inkml:trace contextRef="#ctx0" brushRef="#br0">1 160 24575,'1872'0'0,"-1858"0"0,0-1 0,0-1 0,1 0 0,-1-1 0,0-1 0,-1 0 0,1-1 0,20-10 0,-15 7 0,1 1 0,-1 1 0,1 0 0,1 2 0,39-5 0,102 8 0,-111 3 0,96-9 0,-123 2 0,1-1 0,-1-1 0,26-12 0,-29 11 0,0 0 0,1 2 0,0 0 0,31-4 0,246 7 0,-149 6 0,1154-3-1365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2:50.302"/>
    </inkml:context>
    <inkml:brush xml:id="br0">
      <inkml:brushProperty name="width" value="0.35" units="cm"/>
      <inkml:brushProperty name="height" value="0.35" units="cm"/>
      <inkml:brushProperty name="color" value="#849398"/>
    </inkml:brush>
  </inkml:definitions>
  <inkml:trace contextRef="#ctx0" brushRef="#br0">1 1 24575,'0'1673'0,"2"-1645"0,1 0 0,1 0 0,14 48 0,-10-45 0,-1 1 0,4 45 0,-10 0 0,-2-59 0,0 1 0,2-1 0,0 1 0,1-1 0,1 1 0,0-1 0,2 0 0,7 19 0,-1-11 0,-2 1 0,0 0 0,-1 1 0,-2-1 0,-1 1 0,-1 1 0,-2-1 0,-1 49 0,-2-63 0,1 1 0,1 0 0,0-1 0,1 1 0,0-1 0,1 1 0,1-1 0,7 19 0,0-8 0,-1 2 0,-2-1 0,0 1 0,-2 1 0,-1-1 0,-1 1 0,0 45 0,-5-13 0,-1-41 0,1 0 0,1 1 0,1-1 0,1 0 0,0 0 0,1 0 0,1 0 0,10 28 0,-3-20-151,-1 0-1,-1 1 0,-1 0 0,-2 0 1,-1 1-1,-1 0 0,-2 0 1,-1 43-1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04.082"/>
    </inkml:context>
    <inkml:brush xml:id="br0">
      <inkml:brushProperty name="width" value="0.2" units="cm"/>
      <inkml:brushProperty name="height" value="0.2" units="cm"/>
      <inkml:brushProperty name="color" value="#849398"/>
    </inkml:brush>
  </inkml:definitions>
  <inkml:trace contextRef="#ctx0" brushRef="#br0">766 2 24575,'-101'-2'0,"-116"5"0,203-1 0,0 1 0,1 0 0,0 1 0,0 0 0,0 1 0,0 0 0,1 1 0,-1 1 0,2 0 0,-1 1 0,1 0 0,0 0 0,1 1 0,0 1 0,0 0 0,-16 21 0,6-4 0,2 2 0,0 0 0,2 0 0,1 2 0,-20 59 0,9-10 0,4 1 0,3 2 0,3 0 0,5 1 0,2 0 0,5 0 0,9 130 0,-3-201 0,0-1 0,0 1 0,1-1 0,1 0 0,0 0 0,0 0 0,1 0 0,1-1 0,0 0 0,1 0 0,0-1 0,0 1 0,1-2 0,11 12 0,-7-10 0,1-1 0,0 0 0,0 0 0,1-2 0,1 1 0,-1-2 0,1 0 0,0-1 0,1 0 0,25 5 0,18 2 0,-2 3 0,94 38 0,-112-36 0,193 84 0,-219-95 0,0-1 0,-1 1 0,1 1 0,-2 0 0,1 1 0,-1 0 0,0 1 0,-1 0 0,0 1 0,-1 0 0,9 13 0,6 13 0,-2 0 0,24 56 0,-37-69 0,-1 0 0,-1 0 0,-1 1 0,3 30 0,6 23 0,-14-74 0,0 1 0,0-1 0,-1 1 0,1-1 0,-1 1 0,0-1 0,0 1 0,-1 0 0,0-1 0,1 1 0,-2-1 0,1 0 0,0 1 0,-1-1 0,0 0 0,-2 5 0,0-4 0,1 0 0,-2 1 0,1-1 0,-1 0 0,1-1 0,-1 1 0,0-1 0,-1 0 0,1 0 0,-7 3 0,-4 0 0,1 0 0,-1-1 0,0-1 0,0 0 0,-1-1 0,0-1 0,-33 3 0,-171-6 0,102-3 0,108 4 0,0 0 0,0 1 0,0 0 0,1 1 0,-1 0 0,0 0 0,1 1 0,0 1 0,0 0 0,-17 11 0,16-10 0,3-2-85,0 0 0,0 0-1,0-1 1,-1 0 0,1-1-1,-1 0 1,0 0 0,0-1-1,1 0 1,-1 0 0,0-1-1,0 0 1,0-1 0,0 0-1,-12-3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05.211"/>
    </inkml:context>
    <inkml:brush xml:id="br0">
      <inkml:brushProperty name="width" value="0.2" units="cm"/>
      <inkml:brushProperty name="height" value="0.2" units="cm"/>
      <inkml:brushProperty name="color" value="#849398"/>
    </inkml:brush>
  </inkml:definitions>
  <inkml:trace contextRef="#ctx0" brushRef="#br0">1 0 24575,'1'32'0,"2"0"0,1-1 0,11 45 0,-1-10 0,24 149-1393,15 302 0,-46 607 1186,-11-664 200,4 202 1090,0-357 834,-1-293-1917,2 1 0,-1 0 0,1-1 0,1 1 0,5 18 0,-7-31 0,0 0 0,0 1 0,0-1 0,0 0 0,1 0 0,-1 0 0,0 1 0,0-1 0,0 0 0,0 0 0,0 0 0,0 0 0,1 1 0,-1-1 0,0 0 0,0 0 0,0 0 0,1 0 0,-1 0 0,0 0 0,0 1 0,0-1 0,1 0 0,-1 0 0,0 0 0,0 0 0,0 0 0,1 0 0,-1 0 0,0 0 0,0 0 0,1 0 0,-1 0 0,0 0 0,0 0 0,0 0 0,1 0 0,-1 0 0,0 0 0,0-1 0,1 1 0,-1 0 0,0 0 0,0 0 0,0 0 0,0 0 0,1 0 0,-1-1 0,0 1 0,0 0 0,0 0 0,0 0 0,1 0 0,-1-1 0,0 1 0,0 0 0,0 0 0,0 0 0,0-1 0,0 1 0,0 0 0,0 0 0,0-1 0,9-16 0,-1-2 0,-2 0 0,0-1 0,-2 0 0,4-24 0,2-87 0,-7 93 0,2-344 0,-5 343 0,-1 23 0,2 0 0,0 0 0,1 1 0,0-1 0,1 0 0,1 1 0,1 0 0,0 0 0,1 0 0,0 0 0,1 1 0,1 0 0,0 1 0,1 0 0,17-20 0,-1 6 0,-2 4 0,-2-1 0,30-43 0,-43 55 0,0 1 0,1 0 0,0 1 0,0-1 0,2 2 0,-1-1 0,1 2 0,0-1 0,1 1 0,0 1 0,13-6 0,-8 5 0,0 2 0,1 0 0,-1 0 0,1 2 0,0 0 0,0 1 0,35 0 0,210 8 0,-259-5 0,0 0 0,1 1 0,-1-1 0,0 1 0,0 0 0,0 1 0,0-1 0,0 1 0,0-1 0,0 1 0,0 0 0,0 1 0,-1-1 0,1 1 0,-1-1 0,0 1 0,4 3 0,-1 3 0,0 0 0,-1 1 0,1-1 0,-2 1 0,6 14 0,-6-14 0,11 33 0,-1 1 0,-2 1 0,-2 0 0,-3 0 0,-1 1 0,0 59 0,-2-54 0,3-1 0,21 83 0,-15-82 0,-3 0 0,6 80 0,-14-102-170,2 0-1,0-1 0,2 1 1,1-1-1,1-1 0,2 1 1,25 50-1,-16-43-6655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05.959"/>
    </inkml:context>
    <inkml:brush xml:id="br0">
      <inkml:brushProperty name="width" value="0.2" units="cm"/>
      <inkml:brushProperty name="height" value="0.2" units="cm"/>
      <inkml:brushProperty name="color" value="#849398"/>
    </inkml:brush>
  </inkml:definitions>
  <inkml:trace contextRef="#ctx0" brushRef="#br0">163 691 24575,'-2'27'0,"-1"-1"0,-1 0 0,-16 52 0,7-29 0,-8 32 0,-35 88 0,46-141 0,1 0 0,2 0 0,1 1 0,2 0 0,-3 46 0,7-2 0,8 75 0,-6-124 0,1-1 0,1 0 0,1 1 0,1-2 0,1 1 0,18 38 0,-21-53 0,0 0 0,1 0 0,0-1 0,0 1 0,1-1 0,0-1 0,0 1 0,0-1 0,1 0 0,0 0 0,0-1 0,1 0 0,-1 0 0,1-1 0,0 0 0,0 0 0,1-1 0,-1 0 0,1-1 0,16 3 0,19-1 0,-1-3 0,70-6 0,-7-1 0,-68 6 0,-2 0 0,0-1 0,60-10 0,-84 8 0,0 0 0,-1 0 0,1-2 0,-1 1 0,0-1 0,0-1 0,-1 1 0,0-2 0,0 0 0,0 0 0,-1-1 0,10-10 0,-7 4 0,0 0 0,-1-1 0,-1-1 0,-1 0 0,0-1 0,11-27 0,30-113 0,-42 127 0,4-18 0,-2-1 0,-3 0 0,2-63 0,-10-153 0,-2 137 0,2-389 0,1 500 0,-1 0 0,0 0 0,-2 0 0,0 0 0,0 0 0,-2 0 0,0 1 0,-1 0 0,-11-22 0,13 30 0,-1 0 0,-1 0 0,1 0 0,-2 0 0,1 1 0,-1 0 0,0 0 0,0 1 0,-1 0 0,1 0 0,-1 1 0,-1 0 0,1 0 0,-1 1 0,0 0 0,0 1 0,0 0 0,-12-3 0,-11 2 0,0 1 0,0 1 0,0 2 0,-1 1 0,-41 7 0,66-7 0,0 0 0,0 1 0,0 0 0,0 0 0,0 1 0,0 0 0,1 0 0,-1 1 0,1 0 0,0 0 0,0 0 0,-8 7 0,11-6 0,-1 0 0,1 0 0,0 1 0,0-1 0,1 1 0,-1-1 0,1 1 0,1 0 0,-1 0 0,1 1 0,0-1 0,0 0 0,1 1 0,0-1 0,-1 12 0,1 22-214,4 52-1,-2-70-721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06.607"/>
    </inkml:context>
    <inkml:brush xml:id="br0">
      <inkml:brushProperty name="width" value="0.2" units="cm"/>
      <inkml:brushProperty name="height" value="0.2" units="cm"/>
      <inkml:brushProperty name="color" value="#849398"/>
    </inkml:brush>
  </inkml:definitions>
  <inkml:trace contextRef="#ctx0" brushRef="#br0">1 1 24575,'0'4236'-1365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07.390"/>
    </inkml:context>
    <inkml:brush xml:id="br0">
      <inkml:brushProperty name="width" value="0.2" units="cm"/>
      <inkml:brushProperty name="height" value="0.2" units="cm"/>
      <inkml:brushProperty name="color" value="#849398"/>
    </inkml:brush>
  </inkml:definitions>
  <inkml:trace contextRef="#ctx0" brushRef="#br0">212 345 24575,'0'-15'0,"0"-1"0,1 1 0,1 0 0,1 1 0,7-28 0,-7 34 0,1-1 0,0 0 0,1 1 0,0 0 0,0 0 0,0 1 0,1-1 0,0 1 0,1 1 0,10-10 0,1 1 0,1 1 0,1 0 0,0 1 0,1 1 0,0 2 0,1 0 0,0 1 0,1 0 0,0 2 0,0 1 0,0 1 0,1 1 0,0 1 0,28 1 0,236 5 0,-282-3 0,0 0 0,-1 1 0,1-1 0,-1 1 0,1 0 0,-1 1 0,1-1 0,-1 1 0,0 0 0,0 1 0,0-1 0,0 1 0,0 0 0,0 0 0,-1 0 0,1 1 0,-1-1 0,0 1 0,0 0 0,0 1 0,-1-1 0,0 1 0,0-1 0,0 1 0,0 0 0,2 6 0,14 28 0,-1 1 0,-2 1 0,-2 1 0,-2 0 0,10 65 0,-11-29 0,-4 1 0,-3 94 0,-7-130 0,-1 0 0,-2-1 0,-2 1 0,-17 53 0,-68 158 0,80-220 0,-3 1 0,0 0 0,-3-1 0,-1-1 0,-1 0 0,-1-2 0,-2 0 0,-1-2 0,-2-1 0,-1-1 0,-1-1 0,0-2 0,-2-1 0,-64 37 0,-90 42 0,127-63 0,47-30 0,-1 0 0,-1-1 0,1 0 0,-1-1 0,0-1 0,0 0 0,-1 0 0,-18 3 0,8-3 38,1 2 1,-39 16-1,41-15-408,0 0 0,-1-2 0,-27 6 0,16-7-6456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08.476"/>
    </inkml:context>
    <inkml:brush xml:id="br0">
      <inkml:brushProperty name="width" value="0.35" units="cm"/>
      <inkml:brushProperty name="height" value="0.35" units="cm"/>
      <inkml:brushProperty name="color" value="#849398"/>
    </inkml:brush>
  </inkml:definitions>
  <inkml:trace contextRef="#ctx0" brushRef="#br0">0 162 24575,'1430'0'0,"-1384"-3"0,-1-1 0,0-3 0,-1-1 0,56-18 0,-88 22 0,33-6 0,0 2 0,0 1 0,47 1 0,141 7 0,-88 2 0,5101-4 0,-5235 1 0,-1-2 0,1 1 0,-1-1 0,0-1 0,1 0 0,-1 0 0,0-1 0,-1 0 0,1-1 0,14-10 0,-8 7 0,-5 2 0,1 1 0,0 1 0,0 0 0,0 0 0,1 1 0,-1 1 0,22-2 0,94 5 0,-68 1 0,361 0 0,-398-1 0,-1 1 0,0 2 0,0 0 0,25 9 0,-19-5 0,47 6 0,74-10 337,-104-5-1188,80 9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10.441"/>
    </inkml:context>
    <inkml:brush xml:id="br0">
      <inkml:brushProperty name="width" value="0.35" units="cm"/>
      <inkml:brushProperty name="height" value="0.35" units="cm"/>
      <inkml:brushProperty name="color" value="#849398"/>
    </inkml:brush>
  </inkml:definitions>
  <inkml:trace contextRef="#ctx0" brushRef="#br0">1 396 24575,'558'0'0,"-490"-4"0,-1-2 0,95-22 0,54-6 0,385 24 0,-366 13 0,522-3 0,-713-3 0,-1-1 0,-1-2 0,1-2 0,47-15 0,-19 4 0,-35 12 0,-1 1 0,65-2 0,74 11 0,-54 0 0,-43-1 0,-29-1 0,76-6 0,-102 1 0,-1-1 0,0-1 0,29-12 0,-24 8 0,37-9 0,-28 13 0,62-2 0,-19 2 0,-47 1 0,-1-1 0,47-17 0,-45 12 0,59-11 0,-4 14 0,0 4 0,99 6 0,-40 2 0,3611-4 0,-3729-2 0,0-1 0,-1-2 0,0 0 0,0-2 0,30-12 0,-27 9 0,0 2 0,0 0 0,59-6 0,152 14 234,-113 2-1833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12.297"/>
    </inkml:context>
    <inkml:brush xml:id="br0">
      <inkml:brushProperty name="width" value="0.35" units="cm"/>
      <inkml:brushProperty name="height" value="0.35" units="cm"/>
      <inkml:brushProperty name="color" value="#849398"/>
    </inkml:brush>
  </inkml:definitions>
  <inkml:trace contextRef="#ctx0" brushRef="#br0">56 0 24575,'0'605'0,"-1"-582"0,-2 0 0,0 0 0,-2-1 0,-9 29 0,6-24 0,1 1 0,-4 37 0,8 259 0,5-167 0,-2 1714 0,0-1855 0,1-1 0,1 0 0,0 1 0,1-1 0,1 0 0,0-1 0,1 1 0,0-1 0,14 26 0,-8-22 0,1 0 0,1-1 0,0-1 0,1 0 0,0-1 0,29 22 0,-28-24 0,0 0 0,0 0 0,-1 2 0,-1-1 0,0 2 0,-2 0 0,1 0 0,-2 1 0,0 0 0,-1 1 0,-1 0 0,-1 1 0,0-1 0,-2 1 0,0 1 0,5 38 0,-8 16-1365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55:26.198"/>
    </inkml:context>
    <inkml:brush xml:id="br0">
      <inkml:brushProperty name="width" value="0.2" units="cm"/>
      <inkml:brushProperty name="height" value="0.2" units="cm"/>
      <inkml:brushProperty name="color" value="#849398"/>
    </inkml:brush>
  </inkml:definitions>
  <inkml:trace contextRef="#ctx0" brushRef="#br0">268 1 24575,'1'17'0,"-1"0"0,-1 0 0,0 0 0,-1 0 0,-1-1 0,-1 1 0,0-1 0,-1 1 0,-12 24 0,-10 28 0,22-54 0,0 0 0,-1 0 0,-1-1 0,-14 24 0,14-26 0,0 0 0,1 1 0,0 0 0,1 0 0,1 0 0,0 1 0,1-1 0,0 1 0,1 0 0,0 0 0,1 19 0,-6 37 0,5-61 0,-1 0 0,0-1 0,0 1 0,0-1 0,-1 0 0,-9 14 0,7-12 0,0 0 0,1 0 0,-7 18 0,7-5 28,1 0-1,-3 39 1,6-43-270,-1-1 1,0 0 0,-2-1-1,0 1 1,-10 28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25.493"/>
    </inkml:context>
    <inkml:brush xml:id="br0">
      <inkml:brushProperty name="width" value="0.35" units="cm"/>
      <inkml:brushProperty name="height" value="0.35" units="cm"/>
      <inkml:brushProperty name="color" value="#849398"/>
    </inkml:brush>
  </inkml:definitions>
  <inkml:trace contextRef="#ctx0" brushRef="#br0">0 1 24575,'0'907'0,"1"-891"0,1 0 0,0 0 0,1 0 0,1-1 0,0 0 0,1 1 0,13 25 0,-4-8 0,-6-6 0,-1 0 0,-1 0 0,-2 1 0,0 0 0,-2 0 0,-2 43 0,-1-38 0,2 0 0,2 0 0,1 0 0,9 40 0,-4-37 0,-1 1 0,-2 1 0,1 51 0,-7 116 0,-3-83 0,3 1888-1365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3:28.129"/>
    </inkml:context>
    <inkml:brush xml:id="br0">
      <inkml:brushProperty name="width" value="0.35" units="cm"/>
      <inkml:brushProperty name="height" value="0.35" units="cm"/>
      <inkml:brushProperty name="color" value="#849398"/>
    </inkml:brush>
  </inkml:definitions>
  <inkml:trace contextRef="#ctx0" brushRef="#br0">1 1 24575,'0'1719'0,"13"-1564"0,0-12 0,-15-16 0,0-66 0,7 87 0,-2-133 0,1 0 0,0 0 0,1-1 0,0 1 0,9 14 0,-6-11 0,0 0 0,7 26 0,-7 4 0,-3 0 0,-1 0 0,-3 0 0,-5 62 0,1 1 0,3 522 0,1-616 0,1-1 0,1 1 0,0-1 0,2 0 0,0 0 0,0 0 0,9 17 0,-5-14 0,-1 1 0,-1 1 0,6 34 0,-6 12 0,-4 1 0,-6 79 0,0-23 0,3-86-1365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12.305"/>
    </inkml:context>
    <inkml:brush xml:id="br0">
      <inkml:brushProperty name="width" value="0.2" units="cm"/>
      <inkml:brushProperty name="height" value="0.2" units="cm"/>
      <inkml:brushProperty name="color" value="#849398"/>
    </inkml:brush>
  </inkml:definitions>
  <inkml:trace contextRef="#ctx0" brushRef="#br0">1242 9 24575,'0'0'0,"0"-1"0,0 1 0,0 0 0,0 0 0,0-1 0,0 1 0,0 0 0,-1 0 0,1 0 0,0-1 0,0 1 0,0 0 0,0 0 0,0-1 0,0 1 0,0 0 0,0 0 0,0-1 0,1 1 0,-1 0 0,0 0 0,0 0 0,0-1 0,0 1 0,0 0 0,0 0 0,0 0 0,0-1 0,1 1 0,-1 0 0,0 0 0,0 0 0,0 0 0,0-1 0,1 1 0,-1 0 0,0 0 0,0 0 0,0 0 0,1 0 0,-1 0 0,0 0 0,0-1 0,1 1 0,-1 0 0,0 0 0,0 0 0,0 0 0,1 0 0,-1 0 0,0 0 0,0 0 0,1 0 0,-1 0 0,0 0 0,0 1 0,1-1 0,8 14 0,-8-8 0,-1-1 0,0 0 0,0 1 0,0-1 0,-1 0 0,1 1 0,-1-1 0,0 0 0,-1 0 0,0 0 0,1 1 0,-2-2 0,1 1 0,0 0 0,-1 0 0,-5 5 0,-8 14 0,-37 38 0,35-42 0,-98 104 0,-8 7 0,-23 28 0,135-143 0,1 1 0,-17 34 0,20-34 0,-2 0 0,1-1 0,-18 22 0,3-11 0,4-5 0,2 0 0,1 1 0,-17 28 0,-76 135 0,81-142 0,-2-2 0,-43 45 0,47-60 0,20-22 0,0 1 0,1 1 0,0-1 0,0 1 0,1 0 0,0 0 0,0 1 0,0-1 0,1 1 0,0 0 0,1 0 0,-3 9 0,1 9 0,0 1 0,0 39 0,5-49 0,-1-1 0,0 1 0,-1 0 0,-1-1 0,-1 0 0,0 1 0,-2-1 0,1-1 0,-9 16 0,-6 0-273,-1-1 0,-2 0 0,-1-2 0,-34 32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13.537"/>
    </inkml:context>
    <inkml:brush xml:id="br0">
      <inkml:brushProperty name="width" value="0.2" units="cm"/>
      <inkml:brushProperty name="height" value="0.2" units="cm"/>
      <inkml:brushProperty name="color" value="#849398"/>
    </inkml:brush>
  </inkml:definitions>
  <inkml:trace contextRef="#ctx0" brushRef="#br0">3551 1 24575,'-4'1'0,"0"0"0,0 1 0,0-1 0,1 1 0,-1 0 0,1 0 0,-1 1 0,1-1 0,0 1 0,0 0 0,0 0 0,0 0 0,0 0 0,1 0 0,-3 4 0,-4 3 0,-64 61 0,-140 107 0,9-11 0,-163 182 0,349-330 0,0 1 0,2 0 0,0 2 0,1 0 0,1 0 0,2 2 0,-12 27 0,1-8 0,-39 55 0,19-32 0,-71 90 0,11-17 0,-62 90 0,147-204 0,1 1 0,2 1 0,-18 39 0,20-39 0,1-6 0,-1-2 0,-2 1 0,1-2 0,-2 0 0,0-1 0,-2 0 0,-23 18 0,-27 26 0,37-31 0,-20 20 0,-71 91 0,-189 232 0,284-343 0,-2-1 0,-35 27 0,49-45 0,0-1 0,0 0 0,-1-1 0,-1-1 0,1 0 0,-1-1 0,-19 4 0,18-5 0,1 0 0,0 1 0,0 1 0,1 1 0,0 0 0,1 1 0,0 0 0,-22 20 0,-5 11 0,-49 60 0,85-94 0,-1 0 0,0-1 0,0 0 0,-1 0 0,0 0 0,0-1 0,0-1 0,0 1 0,-1-2 0,-12 5 0,10-4 0,0 1 0,0 0 0,1 1 0,-1 0 0,-10 8 0,-16 18 0,1 2 0,-55 65 0,72-74 0,0 1 0,2 1 0,2 0 0,0 1 0,-14 40 0,23-54 0,0 1 0,0-1 0,-1 0 0,-1-1 0,0 0 0,-1 0 0,0-1 0,-20 21 0,21-26-151,2 0-1,-1 1 0,1 0 0,0 0 1,1 1-1,0 0 0,0-1 1,-3 12-1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14.616"/>
    </inkml:context>
    <inkml:brush xml:id="br0">
      <inkml:brushProperty name="width" value="0.2" units="cm"/>
      <inkml:brushProperty name="height" value="0.2" units="cm"/>
      <inkml:brushProperty name="color" value="#849398"/>
    </inkml:brush>
  </inkml:definitions>
  <inkml:trace contextRef="#ctx0" brushRef="#br0">1035 1 24575,'-4'0'0,"-16"-1"0,0 2 0,-36 5 0,49-5 0,1 1 0,-1 0 0,1 1 0,-1 0 0,1 0 0,0 0 0,0 0 0,0 1 0,0 0 0,1 0 0,-8 8 0,-50 50 0,-109 82 0,140-120 0,0 1 0,1 1 0,2 2 0,-42 50 0,54-58 0,0 0 0,-35 27 0,-17 18 0,56-47 0,1 0 0,0 0 0,2 1 0,-14 34 0,9-21 0,2-1 0,-13 49 0,17-48 0,-21 50 0,6-26 0,14-32 0,-19 35 0,18-39-455,0 1 0,-9 24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16.689"/>
    </inkml:context>
    <inkml:brush xml:id="br0">
      <inkml:brushProperty name="width" value="0.2" units="cm"/>
      <inkml:brushProperty name="height" value="0.2" units="cm"/>
      <inkml:brushProperty name="color" value="#849398"/>
    </inkml:brush>
  </inkml:definitions>
  <inkml:trace contextRef="#ctx0" brushRef="#br0">0 4849 24575,'0'-2198'0,"1"2177"0,1 1 0,1-1 0,0 1 0,2 0 0,13-39 0,50-93 0,-50 115 0,-12 26 0,11-23 0,-1-1 0,-1 0 0,-2-1 0,12-56 0,-22 73 0,1-1 0,0 1 0,2 0 0,0 0 0,1 1 0,1 0 0,1 0 0,0 0 0,1 1 0,1 1 0,23-27 0,-22 30 0,0-1 0,-1-1 0,-1 0 0,0-1 0,-1 0 0,-1 0 0,0-1 0,-1 0 0,6-23 0,-8 25 0,1-1 0,1 2 0,11-20 0,-10 21 0,-1-2 0,0 1 0,7-24 0,-5 16 0,0 0 0,1 1 0,2 0 0,0 0 0,20-24 0,10-19 0,-25 37 0,1 1 0,1 0 0,1 2 0,2 0 0,0 1 0,26-20 0,-40 36 0,0-1 0,0 0 0,-1 0 0,-1-1 0,1 0 0,-1 0 0,-1-1 0,5-9 0,30-86 0,-26 65 0,0 0 0,-8 19 0,2-1 0,0 2 0,1-1 0,24-36 0,-26 45 0,0 0 0,-1-1 0,0 0 0,6-19 0,-9 21 0,1 0 0,0 1 0,1-1 0,0 1 0,1 0 0,0 0 0,11-13 0,221-221 0,-183 195 0,-45 41 0,0 1 0,-1-1 0,0-1 0,0 1 0,-1-1 0,0-1 0,-1 0 0,0 0 0,0 0 0,-1-1 0,6-13 0,-9 14-273,0 1 0,1 0 0,0-1 0,8-10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19.069"/>
    </inkml:context>
    <inkml:brush xml:id="br0">
      <inkml:brushProperty name="width" value="0.2" units="cm"/>
      <inkml:brushProperty name="height" value="0.2" units="cm"/>
      <inkml:brushProperty name="color" value="#849398"/>
    </inkml:brush>
  </inkml:definitions>
  <inkml:trace contextRef="#ctx0" brushRef="#br0">0 167 24575,'0'-4'0,"5"-2"0,5 0 0,11 2 0,5 1 0,4 1 0,5 1 0,1 0 0,3 1 0,0-9 0,-3-2 0,2-5 0,-1 1 0,-7-6 0,0 1 0,-5-1 0,-2-6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19.618"/>
    </inkml:context>
    <inkml:brush xml:id="br0">
      <inkml:brushProperty name="width" value="0.2" units="cm"/>
      <inkml:brushProperty name="height" value="0.2" units="cm"/>
      <inkml:brushProperty name="color" value="#849398"/>
    </inkml:brush>
  </inkml:definitions>
  <inkml:trace contextRef="#ctx0" brushRef="#br0">1 344 24575,'0'-2'0,"1"0"0,-1 0 0,1 0 0,-1 0 0,1 0 0,0 0 0,0 1 0,0-1 0,0 0 0,0 0 0,0 1 0,0-1 0,1 0 0,-1 1 0,0 0 0,1-1 0,2-1 0,37-24 0,-20 14 0,31-25 0,-1-2 0,51-53 0,-89 79 0,0 0 0,1 2 0,1 0 0,29-19 0,-41 29 0,1 0 0,0 0 0,-1 0 0,1 0 0,0 1 0,0 0 0,0-1 0,0 2 0,1-1 0,-1 0 0,0 1 0,0 0 0,0 0 0,1 0 0,-1 0 0,0 1 0,0-1 0,0 1 0,0 0 0,0 1 0,0-1 0,0 1 0,0 0 0,0-1 0,-1 2 0,1-1 0,-1 0 0,5 4 0,0 2 0,0 0 0,-1 1 0,0-1 0,0 2 0,-1-1 0,11 21 0,23 68 0,-15-31 0,-14-38 0,-1 2 0,-1 0 0,-2 0 0,-1 0 0,2 43 0,-4 164 0,-5-177 0,-2 972-1365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28.737"/>
    </inkml:context>
    <inkml:brush xml:id="br0">
      <inkml:brushProperty name="width" value="0.2" units="cm"/>
      <inkml:brushProperty name="height" value="0.2" units="cm"/>
      <inkml:brushProperty name="color" value="#849398"/>
    </inkml:brush>
  </inkml:definitions>
  <inkml:trace contextRef="#ctx0" brushRef="#br0">0 0 24575,'0'955'0,"0"-948"0,0 1 0,1-1 0,-1 0 0,1 0 0,1 0 0,-1 0 0,1-1 0,0 1 0,1 0 0,0-1 0,0 1 0,7 10 0,-6-12 0,0-1 0,0 0 0,0 0 0,1 0 0,-1-1 0,1 0 0,0 0 0,0 0 0,0 0 0,0-1 0,0 0 0,1 0 0,-1 0 0,1-1 0,0 0 0,8 1 0,30 2 0,1-2 0,69-6 0,-16-1 0,-90 5 0,-1 0 0,1 0 0,0-1 0,-1-1 0,1 1 0,-1-1 0,1 0 0,-1-1 0,0 0 0,0 0 0,12-7 0,-14 6 0,0 0 0,0-1 0,-1 1 0,1-1 0,-1 0 0,-1 0 0,1-1 0,-1 1 0,1-1 0,-2 1 0,1-1 0,0 0 0,-1 0 0,2-10 0,0 0 0,2 1 0,-1-1 0,2 2 0,0-1 0,1 1 0,17-25 0,-7 17 0,1 0 0,0 2 0,25-20 0,-38 33 0,0 0 0,0 0 0,0-1 0,-1 0 0,0 0 0,-1 0 0,0 0 0,5-14 0,16-29 0,-6 22 0,39-42 0,-9 11 0,-26 35-1365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30.184"/>
    </inkml:context>
    <inkml:brush xml:id="br0">
      <inkml:brushProperty name="width" value="0.2" units="cm"/>
      <inkml:brushProperty name="height" value="0.2" units="cm"/>
      <inkml:brushProperty name="color" value="#849398"/>
    </inkml:brush>
  </inkml:definitions>
  <inkml:trace contextRef="#ctx0" brushRef="#br0">551 1 24575,'2'0'0,"0"0"0,0 1 0,-1-1 0,1 1 0,0 0 0,0-1 0,0 1 0,0 0 0,-1 0 0,1 0 0,0 0 0,-1 0 0,1 1 0,-1-1 0,1 0 0,-1 1 0,0-1 0,0 1 0,1-1 0,-1 1 0,0 0 0,0 0 0,-1-1 0,1 1 0,0 0 0,-1 0 0,1 0 0,0 2 0,2 8 0,0 0 0,-1 0 0,0 16 0,-1-23 0,2 247 0,-5-148 0,1-63 0,-2 0 0,-2-1 0,-1 0 0,-3 0 0,-13 42 0,-55 139 0,40-113 0,-5 14 0,33-99 0,2 1 0,1 0 0,1 1 0,1-1 0,1 1 0,1 43 0,0-23 0,2-42 0,-1 1 0,0 0 0,1 0 0,-1-1 0,-1 1 0,1 0 0,0-1 0,-1 1 0,0-1 0,0 0 0,0 1 0,0-1 0,0 0 0,0 0 0,-1 0 0,-4 3 0,-4 3 0,-1-1 0,1 0 0,-17 8 0,-17 11 0,31-17 0,2 1 0,-1 0 0,1 0 0,1 2 0,0-1 0,0 1 0,2 1 0,0 0 0,0 0 0,1 1 0,1 0 0,0 0 0,1 1 0,1-1 0,-6 29 0,-6 16 0,16-56 0,0 0 0,-1 0 0,0 0 0,0 0 0,0-1 0,0 1 0,-1-1 0,0 1 0,1-1 0,-1 0 0,0 0 0,-4 3 0,6-6 0,1 0 0,-1 0 0,1 0 0,-1 1 0,1-1 0,-1 0 0,1 0 0,-1 0 0,1 0 0,-1 0 0,1-1 0,-1 1 0,1 0 0,-1 0 0,1 0 0,-1 0 0,1-1 0,-1 1 0,1 0 0,-1 0 0,1-1 0,-1 1 0,1 0 0,0-1 0,-1 1 0,1 0 0,0-1 0,-1 1 0,1-1 0,0 1 0,-1 0 0,1-1 0,0 1 0,0-1 0,-1 1 0,1-1 0,0 1 0,0-1 0,0 1 0,0-1 0,0 0 0,0 1 0,0-1 0,0 1 0,0-2 0,-4-24 0,5 15 0,0 1 0,0-1 0,1 1 0,0 0 0,1 0 0,0-1 0,1 2 0,0-1 0,0 0 0,1 1 0,0 0 0,12-15 0,8-7 0,0 2 0,33-29 0,-48 48 0,84-74 0,40-41 0,-128 119 0,1 0 0,0 0 0,0 1 0,0 0 0,1 1 0,0 0 0,0 0 0,0 0 0,0 1 0,0 0 0,1 1 0,13-3 0,-9 3 0,0 0 0,0 1 0,0 1 0,0 0 0,0 1 0,0 0 0,0 1 0,13 3 0,-21-3 0,1 0 0,-1 0 0,0 1 0,0-1 0,0 1 0,0 0 0,0 1 0,-1-1 0,1 1 0,-1 0 0,0 0 0,0 0 0,0 1 0,-1-1 0,0 1 0,0 0 0,0 0 0,0 0 0,-1 0 0,0 1 0,0-1 0,0 1 0,-1-1 0,2 11 0,1 12 0,-2 0 0,0 1 0,-5 52 0,1-41 0,-1 310-172,3-254-1021,0-63-5633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14.832"/>
    </inkml:context>
    <inkml:brush xml:id="br0">
      <inkml:brushProperty name="width" value="0.35" units="cm"/>
      <inkml:brushProperty name="height" value="0.35" units="cm"/>
      <inkml:brushProperty name="color" value="#849398"/>
    </inkml:brush>
  </inkml:definitions>
  <inkml:trace contextRef="#ctx0" brushRef="#br0">0 5300 24575,'1'-7'0,"0"1"0,0-1 0,0 0 0,1 1 0,3-8 0,5-22 0,-3-52 0,-6-145 0,-3 111 0,1-2406 0,1 1302 0,1 1217 0,-1-1 0,1 1 0,0 1 0,1-1 0,0 0 0,1 0 0,-1 1 0,2-1 0,-1 1 0,7-11 0,-1 5 0,1 0 0,0 1 0,1 1 0,22-21 0,-27 27 0,-1 1 0,0-1 0,0 0 0,-1-1 0,0 1 0,0-1 0,0 0 0,-1 0 0,0 0 0,0 0 0,-1-1 0,0 1 0,2-9 0,-1-10 0,-1 1 0,-2-43 0,-1 40 0,5-44 0,-2 62 0,1 0 0,1 1 0,-1 0 0,1 0 0,1 0 0,0 0 0,0 0 0,1 1 0,0 0 0,0 0 0,1 1 0,9-9 0,-5 5 0,-1-1 0,0 0 0,0-1 0,7-14 0,-1-2 0,1 0 0,1 1 0,40-49 0,-51 69 0,-1 0 0,-1 0 0,0-1 0,5-11 0,-8 15 0,0 0 0,1 0 0,-1 0 0,1 0 0,0 0 0,0 1 0,1-1 0,-1 1 0,1 0 0,0 0 0,0 0 0,1 0 0,-1 1 0,1 0 0,0 0 0,4-2 0,11-1 0,0 2 0,-1 0 0,2 1 0,-1 1 0,0 1 0,0 1 0,33 4 0,-4-2 0,389 1 0,-340-3 0,-70 2 0,0 1 0,0 1 0,49 14 0,-45-10 0,0-1 0,43 4 0,-27-9 0,-23-1 0,40 5 0,-56-4 0,1 0 0,-1 1 0,0 0 0,0 1 0,0 0 0,0 0 0,12 8 0,28 24 0,-37-26 0,0-1 0,1 0 0,0-1 0,0 0 0,1-1 0,0 0 0,0-1 0,18 5 0,6-6 0,0-1 0,0-1 0,1-3 0,50-4 0,12-1 0,2170 3 0,-1141 4 0,-340-2 0,-774 1 0,0 1 0,-1 0 0,1 1 0,-1 1 0,0 0 0,0 1 0,24 11 0,-3-1 0,-14-8 0,0-1 0,0 0 0,0-2 0,0 0 0,26 0 0,116-6 0,-73-1 0,19 2 0,186 3 0,-272 1 0,0 1 0,-1 0 0,26 10 0,-22-6 0,51 8 0,-7-11 0,-53-6 0,-1 2 0,1 0 0,-1 1 0,0 1 0,0 1 0,32 11 0,-24-5 0,1 0 0,1-2 0,-1 0 0,1-2 0,1-1 0,-1-2 0,49 2 0,-68-6 0,0 2 0,0 0 0,0 0 0,-1 0 0,1 1 0,0 0 0,0 0 0,-1 1 0,1 0 0,-1 0 0,10 7 0,-7-3 0,-1 0 0,0 1 0,0 0 0,-1 1 0,0 0 0,0 0 0,6 11 0,18 27 0,-2 1 0,31 69 0,-46-88 0,2 0 0,1 0 0,23 27 0,21 31 0,-60-83 0,18 27 0,17 38 0,-31-56 0,-1 0 0,-1 0 0,0 1 0,-1-1 0,0 1 0,1 19 0,-4 228 0,-3-109 0,0-104 0,-1-1 0,-2 1 0,-3-1 0,-19 65 0,22-96 0,0-1 0,-16 27 0,14-28 0,1 0 0,-11 30 0,7-13 0,-19 37 0,21-49 0,0-1 0,1 1 0,1 1 0,1-1 0,1 1 0,-4 28 0,7-10 0,1-19 0,0 0 0,-1 0 0,-1-1 0,0 1 0,-11 28 0,3-19 0,1 1 0,1-1 0,2 2 0,1-1 0,1 1 0,2 0 0,0 30 0,3-39 0,-1-1 0,0 1 0,-1 0 0,-2-1 0,0 1 0,-1-1 0,-1 0 0,-13 30 0,12-33 0,0 0 0,1 0 0,1 1 0,0 0 0,2 0 0,-3 36 0,7 116 0,2-78 0,-3 1285 0,0-1365 0,0-1 0,1 1 0,1 0 0,-1-1 0,6 18 0,-5-23 0,1 0 0,0 0 0,0 0 0,0-1 0,1 1 0,-1-1 0,1 0 0,1 0 0,-1 0 0,1-1 0,7 7 0,-5-6 0,-1 2 0,1-1 0,-2 1 0,1 0 0,-1 0 0,0 0 0,0 1 0,-1 0 0,0 0 0,0 0 0,-1 0 0,0 0 0,0 1 0,-1 0 0,2 13 0,-1 11 0,-2 0 0,-4 64 0,0-30 0,2-44 0,0-6 0,0-1 0,1 1 0,1-1 0,1 1 0,0-1 0,1 0 0,1 0 0,5 16 0,-6-25 9,11 24-467,-2 0 0,13 49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30.712"/>
    </inkml:context>
    <inkml:brush xml:id="br0">
      <inkml:brushProperty name="width" value="0.2" units="cm"/>
      <inkml:brushProperty name="height" value="0.2" units="cm"/>
      <inkml:brushProperty name="color" value="#849398"/>
    </inkml:brush>
  </inkml:definitions>
  <inkml:trace contextRef="#ctx0" brushRef="#br0">0 66 24575,'0'-9'0,"5"-3"0,10 1 0,7 1 0,8 4 0,5 2 0,4 2 0,0 1 0,-2-4 0,2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31.291"/>
    </inkml:context>
    <inkml:brush xml:id="br0">
      <inkml:brushProperty name="width" value="0.2" units="cm"/>
      <inkml:brushProperty name="height" value="0.2" units="cm"/>
      <inkml:brushProperty name="color" value="#849398"/>
    </inkml:brush>
  </inkml:definitions>
  <inkml:trace contextRef="#ctx0" brushRef="#br0">370 26 24575,'-4'-3'0,"0"0"0,0 1 0,-1-1 0,1 1 0,0 0 0,-1 0 0,1 1 0,-1 0 0,0-1 0,0 1 0,-7 0 0,1 0 0,0 0 0,-1 1 0,-20 1 0,26 1 0,-1 0 0,1 0 0,0 0 0,0 1 0,0 0 0,0 0 0,0 0 0,0 1 0,1 0 0,0 0 0,0 1 0,0-1 0,0 1 0,1 0 0,-5 6 0,-8 12 0,1 1 0,-14 30 0,18-34 0,1 0 0,2-6 0,1 0 0,0 0 0,1 1 0,1 0 0,0 0 0,1 1 0,0 0 0,2 0 0,-3 23 0,6 245 0,3-118 0,-5-71 0,4 109 0,-2-196 0,1 0 0,0 0 0,0 0 0,0 0 0,1 0 0,1-1 0,-1 1 0,1 0 0,0-1 0,1 0 0,0 0 0,0 0 0,1 0 0,-1 0 0,1-1 0,1 0 0,-1 0 0,1 0 0,0-1 0,1 0 0,-1 0 0,1-1 0,0 0 0,0 0 0,0 0 0,0-1 0,1 0 0,0 0 0,-1-1 0,1 0 0,9 1 0,100 5-1365,-81-4-5461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32.303"/>
    </inkml:context>
    <inkml:brush xml:id="br0">
      <inkml:brushProperty name="width" value="0.2" units="cm"/>
      <inkml:brushProperty name="height" value="0.2" units="cm"/>
      <inkml:brushProperty name="color" value="#849398"/>
    </inkml:brush>
  </inkml:definitions>
  <inkml:trace contextRef="#ctx0" brushRef="#br0">1 448 24575,'0'-4'0,"0"-11"0,0-7 0,0-9 0,0-3 0,0-5 0,0 0 0,0 1 0,0-1 0,0 2 0,0-2 0,0 1 0,0 2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33.988"/>
    </inkml:context>
    <inkml:brush xml:id="br0">
      <inkml:brushProperty name="width" value="0.2" units="cm"/>
      <inkml:brushProperty name="height" value="0.2" units="cm"/>
      <inkml:brushProperty name="color" value="#849398"/>
    </inkml:brush>
  </inkml:definitions>
  <inkml:trace contextRef="#ctx0" brushRef="#br0">217 1 24575,'1'58'0,"0"16"0,-10 76 0,6-128 0,0 0 0,-2 0 0,-1 0 0,0 0 0,-2-1 0,0 0 0,-20 34 0,-27 20 0,39-54 0,-26 41 0,37-53 0,1-1 0,0 1 0,1 0 0,0 0 0,0 1 0,1-1 0,0 1 0,-1 16 0,5 186 0,2-68 0,-4 206 0,-1-412 0,0 15 0,5-56 0,-1 84 0,2-1 0,1 1 0,0 0 0,16-31 0,-7 14 0,-9 23 0,1 1 0,0 0 0,1 0 0,0 1 0,15-16 0,15-21 0,-33 40 0,0 0 0,-1-1 0,0 0 0,-1 1 0,0-1 0,0 0 0,-1-1 0,0 1 0,0-17 0,0-10 0,-4-45 0,0 35 0,1 21 0,0-3 0,1-1 0,5-42 0,-3 62 0,0-1 0,0 1 0,1 0 0,0 1 0,0-1 0,1 0 0,0 1 0,1 0 0,0 0 0,0 0 0,11-11 0,51-43 0,-44 43 0,30-33 0,-38 35 0,0 1 0,34-29 0,-42 40 0,1 0 0,0 0 0,0 1 0,0 0 0,0 0 0,0 1 0,1 0 0,0 1 0,-1 0 0,14-2 0,43 0 37,91 7-1,-48 0-1474,-76-3-5388</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35.866"/>
    </inkml:context>
    <inkml:brush xml:id="br0">
      <inkml:brushProperty name="width" value="0.2" units="cm"/>
      <inkml:brushProperty name="height" value="0.2" units="cm"/>
      <inkml:brushProperty name="color" value="#849398"/>
    </inkml:brush>
  </inkml:definitions>
  <inkml:trace contextRef="#ctx0" brushRef="#br0">8 797 24575,'0'-2'0,"0"0"0,0 1 0,1-1 0,-1 0 0,0 1 0,1-1 0,-1 0 0,1 1 0,0-1 0,0 1 0,-1-1 0,1 1 0,0 0 0,0-1 0,0 1 0,0 0 0,1 0 0,-1-1 0,0 1 0,0 0 0,1 0 0,-1 0 0,0 1 0,1-1 0,-1 0 0,1 0 0,0 1 0,-1-1 0,1 1 0,-1-1 0,1 1 0,0 0 0,-1 0 0,1 0 0,0 0 0,-1 0 0,4 0 0,8 1 0,-1 0 0,0 0 0,23 7 0,-30-7 0,68 16 0,1-3 0,0-3 0,117 1 0,-157-11 0,-21 0 0,1-1 0,0 0 0,0-1 0,-1-1 0,21-4 0,-30 4 0,0 0 0,0 0 0,-1-1 0,0 1 0,1-1 0,-1 1 0,0-1 0,0 0 0,0-1 0,-1 1 0,1 0 0,-1-1 0,0 1 0,0-1 0,0 0 0,2-4 0,3-9 0,11-38 0,-12 27 0,-1 0 0,-1 0 0,1-40 0,-8-88 0,0 48 0,3 89 0,-1 0 0,0 1 0,-1-1 0,-1 0 0,-1 1 0,-7-21 0,8 32 0,0 0 0,0 0 0,0 1 0,-1-1 0,0 1 0,-1 0 0,1 0 0,-1 0 0,0 1 0,0 0 0,-1 0 0,0 0 0,0 1 0,0 0 0,0 0 0,-1 0 0,1 1 0,-12-4 0,-4 1 0,0 1 0,-1 2 0,0 0 0,0 1 0,1 2 0,-1 0 0,-30 5 0,-4-2 0,46-3 0,0 1 0,0 0 0,0 0 0,0 1 0,0 1 0,0 0 0,1 0 0,-1 1 0,1 1 0,0-1 0,0 2 0,1-1 0,0 1 0,-12 10 0,-3 3 0,-3 2 0,-44 43 0,63-55 0,0 1 0,1-1 0,0 1 0,0 0 0,1 1 0,1-1 0,0 1 0,-7 23 0,6-11 0,2 1 0,0-1 0,0 42 0,7 76 0,1-40 0,-4 355 0,0-447 0,0 0 0,1 0 0,0 0 0,1 0 0,0 0 0,0 0 0,1-1 0,0 1 0,0-1 0,6 9 0,-6-12 0,0 0 0,1 0 0,0 0 0,0 0 0,0-1 0,0 0 0,1 0 0,0 0 0,0 0 0,0-1 0,0 0 0,0 0 0,1 0 0,-1-1 0,12 4 0,5-1 0,0 1 0,-1 1 0,0 1 0,0 1 0,-1 1 0,0 1 0,27 19 0,-13-3 0,0 1 0,38 24 0,-59-45 0,-1 0 0,1 0 0,0-1 0,1-1 0,-1 0 0,1-1 0,18 3 0,39 3-1365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43.124"/>
    </inkml:context>
    <inkml:brush xml:id="br0">
      <inkml:brushProperty name="width" value="0.2" units="cm"/>
      <inkml:brushProperty name="height" value="0.2" units="cm"/>
      <inkml:brushProperty name="color" value="#849398"/>
    </inkml:brush>
  </inkml:definitions>
  <inkml:trace contextRef="#ctx0" brushRef="#br0">0 44 24575,'5'0'0,"10"0"0,6 0 0,6 0 0,5 0 0,3 0 0,4 0 0,-4-9 0,-5-3 0,3 1 0,-1 1 0,0 9 0,11 7 0,3 4 0,-2-1 0,1-1 0,-7-2-8191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45.417"/>
    </inkml:context>
    <inkml:brush xml:id="br0">
      <inkml:brushProperty name="width" value="0.2" units="cm"/>
      <inkml:brushProperty name="height" value="0.2" units="cm"/>
      <inkml:brushProperty name="color" value="#849398"/>
    </inkml:brush>
  </inkml:definitions>
  <inkml:trace contextRef="#ctx0" brushRef="#br0">395 0 24575,'1'214'0,"-3"241"0,0-428 0,-1 1 0,-1-1 0,-1 0 0,-2 0 0,-13 35 0,-62 120 0,61-140 0,13-24 0,1 1 0,0-1 0,2 1 0,0 0 0,1 1 0,-2 32 0,7 118 0,1-115 0,-4 69 0,-3-94 0,-1 0 0,-1 0 0,-12 29 0,8-24 0,-11 54 0,18-53 0,2 1 0,2 39 0,-3 47 0,-1-101 0,-1 0 0,-1-1 0,0 0 0,-11 23 0,8-24 0,2 1 0,0 0 0,1 0 0,-3 30 0,7-38-151,-1 1-1,0-1 0,-1 0 0,0 0 1,-1 0-1,-1-1 0,0 1 1,-14 21-1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46.580"/>
    </inkml:context>
    <inkml:brush xml:id="br0">
      <inkml:brushProperty name="width" value="0.2" units="cm"/>
      <inkml:brushProperty name="height" value="0.2" units="cm"/>
      <inkml:brushProperty name="color" value="#849398"/>
    </inkml:brush>
  </inkml:definitions>
  <inkml:trace contextRef="#ctx0" brushRef="#br0">370 1 24575,'1'108'0,"-4"130"0,1-212 0,-2 0 0,-2 0 0,-12 39 0,-35 75 0,14-41 0,33-84 0,-14 38 0,2 2 0,2 0 0,-9 62 0,15-60 0,-3 0 0,-32 86 0,30-97 0,1-7 0,0-1 0,2 0 0,1 1 0,2 0 0,2 0 0,-4 63 0,15 303-1365,-4-372-5461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47.224"/>
    </inkml:context>
    <inkml:brush xml:id="br0">
      <inkml:brushProperty name="width" value="0.2" units="cm"/>
      <inkml:brushProperty name="height" value="0.2" units="cm"/>
      <inkml:brushProperty name="color" value="#849398"/>
    </inkml:brush>
  </inkml:definitions>
  <inkml:trace contextRef="#ctx0" brushRef="#br0">0 1 24575,'4'0'0,"0"0"0,-1 0 0,1 1 0,0-1 0,0 1 0,-1 0 0,1 0 0,-1 0 0,1 1 0,-1-1 0,1 1 0,-1 0 0,0 0 0,0 0 0,0 0 0,5 4 0,-4-1 0,-1-1 0,1 1 0,-1 0 0,0 0 0,0 0 0,0 1 0,-1-1 0,1 1 0,1 8 0,1 9 0,-1-1 0,-2 1 0,0 0 0,-2 28 0,-4 177 0,3-215 16,0 0-1,-2-1 0,1 1 1,-2 0-1,-8 22 1,-5 17-1474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47.557"/>
    </inkml:context>
    <inkml:brush xml:id="br0">
      <inkml:brushProperty name="width" value="0.2" units="cm"/>
      <inkml:brushProperty name="height" value="0.2" units="cm"/>
      <inkml:brushProperty name="color" value="#849398"/>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16.796"/>
    </inkml:context>
    <inkml:brush xml:id="br0">
      <inkml:brushProperty name="width" value="0.35" units="cm"/>
      <inkml:brushProperty name="height" value="0.35" units="cm"/>
      <inkml:brushProperty name="color" value="#849398"/>
    </inkml:brush>
  </inkml:definitions>
  <inkml:trace contextRef="#ctx0" brushRef="#br0">0 109 24575,'0'-3'0,"0"-1"0,1 1 0,-1-1 0,1 1 0,0 0 0,-1-1 0,1 1 0,1 0 0,-1 0 0,0 0 0,1-1 0,0 2 0,0-1 0,0 0 0,0 0 0,0 0 0,5-3 0,-2 1 0,1 1 0,-1 0 0,1 1 0,0-1 0,0 1 0,1 1 0,-1-1 0,10-2 0,10 0 0,0 0 0,1 2 0,41 0 0,327 4 0,-131 2 0,925-3 0,-1119 4 0,126 22 0,-73-7 0,-72-11 0,99 31 0,-108-28 0,1-1 0,0-3 0,75 4 0,135-12 0,-113-2 0,93 1 0,373 5 0,-515 4 0,113 23 0,-22-1 0,-68-13 0,157 44 0,-217-47 0,1-2 0,1-2 0,0-3 0,91-1 0,8-9 0,319 9 0,-410 3 0,72 19 0,-71-13 0,71 7 0,368-14 0,-290-10 0,-152 7 0,0 2 0,103 23 0,-92-14 0,98 8 0,361-19 0,-280-7 0,2692 3 0,-2927 1 0,0 1 0,0 1 0,-1 0 0,1 1 0,-1 1 0,0 0 0,18 10 0,42 12 0,-48-21-273,0-1 0,1-1 0,-1-2 0,46-1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48.568"/>
    </inkml:context>
    <inkml:brush xml:id="br0">
      <inkml:brushProperty name="width" value="0.2" units="cm"/>
      <inkml:brushProperty name="height" value="0.2" units="cm"/>
      <inkml:brushProperty name="color" value="#849398"/>
    </inkml:brush>
  </inkml:definitions>
  <inkml:trace contextRef="#ctx0" brushRef="#br0">1 1 24575,'0'708'0,"-1"-700"0,2 1 0,-1-1 0,1 0 0,1 0 0,-1 0 0,1 0 0,1 0 0,0 0 0,0 0 0,8 14 0,-9-18 0,1-1 0,0 1 0,0 0 0,1-1 0,-1 0 0,0 0 0,1 0 0,0 0 0,0 0 0,0-1 0,0 0 0,0 0 0,0 0 0,1 0 0,-1-1 0,1 1 0,-1-1 0,1 0 0,0-1 0,8 1 0,-5-1 0,-1 0 0,1-1 0,0-1 0,0 1 0,-1-1 0,1 0 0,-1-1 0,1 0 0,-1 0 0,0 0 0,0-1 0,-1 0 0,1-1 0,9-7 0,7-9 0,0-1 0,26-33 0,-31 34 0,8-9 0,-1-1 0,-1-2 0,-2 0 0,-2-1 0,24-52 0,-39 71 0,-1 0 0,5-26 0,-7 28 0,0 0 0,1 0 0,1 0 0,7-16 0,37-70 0,-41 86 0,0 0 0,15-22 0,-16 27 0,0-1 0,-1 1 0,0-2 0,0 1 0,-1 0 0,0-1 0,4-15 0,-3-7-1365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50.651"/>
    </inkml:context>
    <inkml:brush xml:id="br0">
      <inkml:brushProperty name="width" value="0.2" units="cm"/>
      <inkml:brushProperty name="height" value="0.2" units="cm"/>
      <inkml:brushProperty name="color" value="#849398"/>
    </inkml:brush>
  </inkml:definitions>
  <inkml:trace contextRef="#ctx0" brushRef="#br0">0 320 24575,'17'41'0,"-15"-34"0,1-1 0,-1 1 0,1-1 0,0 0 0,1 1 0,-1-2 0,1 1 0,0 0 0,1-1 0,-1 1 0,1-1 0,10 8 0,-6-8 0,0 0 0,0 0 0,0-1 0,0 0 0,1-1 0,0 0 0,-1 0 0,1-1 0,0-1 0,12 1 0,16 0 0,52-5 0,-40 1 0,315-1 0,-248 3 0,-110 1 0,0-1 0,0-1 0,0 1 0,0-1 0,0-1 0,0 1 0,0-1 0,0 0 0,-1-1 0,1 0 0,-1 0 0,0 0 0,7-5 0,-9 5 0,0-1 0,0-1 0,0 1 0,0 0 0,-1-1 0,1 0 0,-1 0 0,-1 0 0,1 0 0,-1 0 0,0-1 0,0 1 0,0-1 0,-1 1 0,1-1 0,-1-8 0,0 5 0,-1-1 0,0 1 0,-1-1 0,0 1 0,0-1 0,-1 1 0,0-1 0,-1 1 0,0 0 0,-1 0 0,0 1 0,0-1 0,-1 1 0,0-1 0,0 2 0,-1-1 0,0 0 0,-9-8 0,5 5 0,-1 1 0,0 0 0,-1 1 0,0 0 0,0 1 0,-1 0 0,0 1 0,0 0 0,-1 1 0,0 1 0,-16-4 0,1 1 0,-42-18 0,49 17 0,-1 1 0,0 0 0,-35-5 0,32 8 0,-1 3 0,1 0 0,-1 1 0,1 2 0,-1 0 0,1 2 0,-34 8 0,55-10 0,1 1 0,-1-1 0,1 1 0,0 0 0,0 0 0,-1 1 0,1-1 0,1 1 0,-1 0 0,0 0 0,1 0 0,-1 0 0,1 1 0,0-1 0,0 1 0,1 0 0,-1 0 0,1 0 0,-1 0 0,1 0 0,-2 8 0,0 4 0,1 0 0,0 1 0,1-1 0,0 31 0,2-26 0,-1-1 0,-6 27 0,-20 48 0,17-69 0,2 0 0,1 1 0,2 0 0,-4 38 0,9 171 0,2-103 0,-2-122 0,1 0 0,0 0 0,1 0 0,0 0 0,1 0 0,0 0 0,0-1 0,2 0 0,-1 1 0,1-1 0,0-1 0,1 1 0,0-1 0,1 0 0,9 9 0,-7-8 0,0-1 0,1-1 0,1 0 0,-1 0 0,1-1 0,1 0 0,-1 0 0,1-2 0,0 1 0,1-2 0,-1 0 0,19 4 0,108 30 126,-49-11-1617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53.438"/>
    </inkml:context>
    <inkml:brush xml:id="br0">
      <inkml:brushProperty name="width" value="0.2" units="cm"/>
      <inkml:brushProperty name="height" value="0.2" units="cm"/>
      <inkml:brushProperty name="color" value="#849398"/>
    </inkml:brush>
  </inkml:definitions>
  <inkml:trace contextRef="#ctx0" brushRef="#br0">1 29 24575,'0'-1'0,"1"1"0,-1-1 0,0 0 0,1 1 0,-1-1 0,0 1 0,1-1 0,-1 0 0,1 1 0,-1 0 0,1-1 0,-1 1 0,1-1 0,0 1 0,-1-1 0,1 1 0,-1 0 0,1 0 0,0-1 0,-1 1 0,1 0 0,0 0 0,0 0 0,0-1 0,22-3 0,-19 3 0,70-7 0,1 3 0,95 6 0,-66 1 0,-64 0 65,50 8-1,-1 1-1558,-57-8-5332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4:54.338"/>
    </inkml:context>
    <inkml:brush xml:id="br0">
      <inkml:brushProperty name="width" value="0.2" units="cm"/>
      <inkml:brushProperty name="height" value="0.2" units="cm"/>
      <inkml:brushProperty name="color" value="#849398"/>
    </inkml:brush>
  </inkml:definitions>
  <inkml:trace contextRef="#ctx0" brushRef="#br0">1 1 24575,'11'9'0,"0"-1"0,1 0 0,0-1 0,21 10 0,-12-6 0,2 0 0,0 0 0,0-2 0,1-1 0,0-1 0,47 8 0,125-1 0,-175-13 0,-1 1 0,-1 1 0,1 0 0,-1 2 0,0 0 0,29 13 0,-27-9 0,1-2 0,0 0 0,42 6 0,-30-10-1365,-2-2-5461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5:00.016"/>
    </inkml:context>
    <inkml:brush xml:id="br0">
      <inkml:brushProperty name="width" value="0.2" units="cm"/>
      <inkml:brushProperty name="height" value="0.2" units="cm"/>
      <inkml:brushProperty name="color" value="#849398"/>
    </inkml:brush>
  </inkml:definitions>
  <inkml:trace contextRef="#ctx0" brushRef="#br0">3306 0 24575,'2'172'0,"-4"180"0,-2-321 0,0-1 0,-13 44 0,-4 24 0,13-61 0,0 0 0,-3-1 0,-18 44 0,26-72 0,-5 18 0,2 1 0,0-1 0,2 1 0,1 0 0,1 0 0,3 44 0,0-42 0,-2 1 0,0 0 0,-2 0 0,-13 56 0,-10-11 0,-42 87 0,43-105 0,14-30 0,-1 0 0,-2-1 0,-16 25 0,9-21 0,-1-1 0,-1-1 0,-1-1 0,-2-2 0,0 0 0,-2-2 0,-1 0 0,0-3 0,-2 0 0,-49 23 0,-250 112 0,274-125 0,1 3 0,-54 43 0,-23 15 0,44-42 0,-2-3 0,-2-4 0,-2-4 0,-1-5 0,-117 26 0,162-46 0,1-3 0,-2-1 0,-84 3 0,-819-15-1365,918 3-5461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5:01.085"/>
    </inkml:context>
    <inkml:brush xml:id="br0">
      <inkml:brushProperty name="width" value="0.2" units="cm"/>
      <inkml:brushProperty name="height" value="0.2" units="cm"/>
      <inkml:brushProperty name="color" value="#849398"/>
    </inkml:brush>
  </inkml:definitions>
  <inkml:trace contextRef="#ctx0" brushRef="#br0">772 0 24575,'0'6'0,"-1"-1"0,0 0 0,0 0 0,-1 0 0,1 0 0,-1 0 0,0 0 0,0 0 0,-1 0 0,1-1 0,-5 6 0,-39 46 0,39-48 0,-89 92 0,47-52 0,-43 56 0,-100 157 0,-60 75 0,238-317-1365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5:02.208"/>
    </inkml:context>
    <inkml:brush xml:id="br0">
      <inkml:brushProperty name="width" value="0.2" units="cm"/>
      <inkml:brushProperty name="height" value="0.2" units="cm"/>
      <inkml:brushProperty name="color" value="#849398"/>
    </inkml:brush>
  </inkml:definitions>
  <inkml:trace contextRef="#ctx0" brushRef="#br0">0 2 24575,'50'0'0,"-18"-1"0,65 6 0,-86-3 0,0 0 0,0 1 0,0 0 0,-1 0 0,1 2 0,-1-1 0,0 1 0,0 0 0,14 11 0,0 3 0,-1 0 0,0 2 0,-2 0 0,-1 1 0,0 1 0,-2 1 0,0 1 0,-2 1 0,-1 0 0,-1 1 0,17 46 0,-28-66 0,-1 1 0,1-1 0,1 0 0,0 0 0,0-1 0,0 1 0,0-1 0,1 0 0,0 0 0,1 0 0,-1-1 0,1 0 0,0 0 0,0 0 0,1-1 0,-1 0 0,1 0 0,0-1 0,0 0 0,0 0 0,1 0 0,-1-1 0,1 0 0,-1-1 0,1 1 0,15-1 0,-6 1 0,0 0 0,0 0 0,0 2 0,32 10 0,-41-11 0,0 1 0,-1 0 0,1 0 0,-1 1 0,0 0 0,0 0 0,0 1 0,-1 0 0,1 0 0,-2 0 0,10 12 0,30 54-1365,-23-37-5461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45:45.937"/>
    </inkml:context>
    <inkml:brush xml:id="br0">
      <inkml:brushProperty name="width" value="0.2" units="cm"/>
      <inkml:brushProperty name="height" value="0.2" units="cm"/>
      <inkml:brushProperty name="color" value="#849398"/>
    </inkml:brush>
  </inkml:definitions>
  <inkml:trace contextRef="#ctx0" brushRef="#br0">0 686 24575,'181'0'-209,"807"-25"-2859,-514-10 3068,476-50 0,-624 40-16,274-32-3,-399 60 121,206 10 1,-249 10 3056,-70-3-3176,-1-4 0,104-18-1,374-85 18,-483 95 0,134-5 0,85 19 0,-106 1 0,225-3 0,-399-1 0,0-1 0,1 0 0,-1-2 0,0 0 0,0-2 0,27-10 0,-1-4 0,67-39 0,-99 51 0,0 1 0,1 1 0,0 0 0,0 1 0,1 1 0,-1 0 0,27-2 0,10 3 0,56 4 0,-50 1 0,688 1 0,-725-3 0,0-1 0,0-1 0,-1-1 0,1 0 0,-1-2 0,0-1 0,0 0 0,0-1 0,21-12 0,-26 13-151,2 0-1,-1 1 0,1 0 0,-1 2 1,1 0-1,0 1 0,0 1 1,30 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29.876"/>
    </inkml:context>
    <inkml:brush xml:id="br0">
      <inkml:brushProperty name="width" value="0.2" units="cm"/>
      <inkml:brushProperty name="height" value="0.2" units="cm"/>
      <inkml:brushProperty name="color" value="#849398"/>
    </inkml:brush>
  </inkml:definitions>
  <inkml:trace contextRef="#ctx0" brushRef="#br0">539 0 24575,'-8'5'0,"0"0"0,0 1 0,0-1 0,1 1 0,0 1 0,0-1 0,1 1 0,-12 16 0,3 0 0,-22 45 0,-89 251-320,91-218-361,-33 106 581,-71 359 0,121-445 38,-6 179 1,24 124 35,3-247 166,-3-164-10,0-1 0,1 0 1,0 0-1,1 0 0,1 0 0,0 0 0,0 0 1,8 17-1,-8-24-128,0 0-1,0 0 1,1 0 0,-1-1 0,1 1 0,0-1 0,0 0-1,1 0 1,-1 0 0,1-1 0,0 0 0,0 0 0,0 0-1,0 0 1,0-1 0,0 0 0,1 0 0,-1 0 0,1-1-1,6 1 1,6 1-457,0-2 0,24 0 0,-7-2-6371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0.288"/>
    </inkml:context>
    <inkml:brush xml:id="br0">
      <inkml:brushProperty name="width" value="0.2" units="cm"/>
      <inkml:brushProperty name="height" value="0.2" units="cm"/>
      <inkml:brushProperty name="color" value="#849398"/>
    </inkml:brush>
  </inkml:definitions>
  <inkml:trace contextRef="#ctx0" brushRef="#br0">0 25 24575,'1'-1'0,"-1"0"0,0 0 0,1 0 0,-1 0 0,1 0 0,-1 1 0,1-1 0,-1 0 0,1 0 0,0 1 0,-1-1 0,1 0 0,0 1 0,0-1 0,-1 1 0,1-1 0,0 1 0,0-1 0,0 1 0,0 0 0,0-1 0,0 1 0,0 0 0,1-1 0,28-5 0,-27 6 0,9-1 0,0 0 0,1 1 0,-1 0 0,1 1 0,-1 0 0,0 1 0,0 1 0,0 0 0,0 0 0,0 1 0,-1 1 0,1 0 0,-1 0 0,19 13 0,11 7 0,2-1 0,0-3 0,1-2 0,1-1 0,1-3 0,0-2 0,93 15 0,325 40 0,-295-43-1365,-129-22-5461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19.137"/>
    </inkml:context>
    <inkml:brush xml:id="br0">
      <inkml:brushProperty name="width" value="0.35" units="cm"/>
      <inkml:brushProperty name="height" value="0.35" units="cm"/>
      <inkml:brushProperty name="color" value="#849398"/>
    </inkml:brush>
  </inkml:definitions>
  <inkml:trace contextRef="#ctx0" brushRef="#br0">0 0 24575,'31'2'0,"55"9"0,16 2 0,443-11 0,-278-4 0,1395 2 0,-1626 3 0,-1 1 0,0 1 0,-1 2 0,1 2 0,35 13 0,-19-5 0,56 9 0,182 28 0,-222-45 0,2-4 0,120-6 0,-83-1 0,504 1 0,-568 3 0,0 1 0,0 2 0,61 15 0,116 46 0,-92-25 0,-99-34 0,0-1 0,1-1 0,51 2 0,88-9 0,-57-1 0,3067 3-1365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2.413"/>
    </inkml:context>
    <inkml:brush xml:id="br0">
      <inkml:brushProperty name="width" value="0.2" units="cm"/>
      <inkml:brushProperty name="height" value="0.2" units="cm"/>
      <inkml:brushProperty name="color" value="#849398"/>
    </inkml:brush>
  </inkml:definitions>
  <inkml:trace contextRef="#ctx0" brushRef="#br0">632 0 24575,'2'204'-13,"-5"244"-756,-3-377 712,-4 0 0,-2-1 1,-3-1-1,-4 0 0,-33 83 1,8-20-481,-31 161 0,-5 142-810,36-185 1043,7-42 145,-90 439-765,91-447 2298,3-14 1557,31-177-2827,-1-1 0,0 1 0,0-1 1,-1 0-1,-5 10 0,-2-7-104,11-12 0,-1 1 0,1 0 0,0 0 0,0 0 0,-1 0 0,1 0 0,0 0 0,-1-1 0,1 1 0,0 0 0,0 0 0,-1 0 0,1-1 0,0 1 0,0 0 0,-1 0 0,1-1 0,0 1 0,0 0 0,0-1 0,0 1 0,0 0 0,-1-1 0,1 1 0,0 0 0,0-1 0,0 1 0,0 0 0,0-1 0,0 1 0,0 0 0,0-1 0,0 1 0,0 0 0,0-1 0,0 1 0,0 0 0,1 0 0,-1-1 0,0 1 0,0 0 0,0-1 0,0 1 0,1-1 0,2-11 0,0 1 0,1-1 0,0 1 0,1-1 0,0 1 0,1 1 0,0-1 0,1 1 0,9-11 0,5-10 0,133-194 0,-117 179 0,1 1 0,73-66 0,15-9 0,169-208 0,-214 233 0,-47 59 0,2 1 0,1 2 0,80-54 0,-70 51 0,-39 28 0,1 1 0,0 0 0,0 1 0,0-1 0,1 2 0,0-1 0,0 2 0,0-1 0,1 1 0,-1 1 0,12-3 0,-13 4 0,-1 1 0,1 0 0,-1 1 0,1 0 0,-1 0 0,1 0 0,-1 1 0,1 1 0,-1-1 0,1 1 0,-1 1 0,0 0 0,0 0 0,0 0 0,0 1 0,-1 0 0,0 1 0,0-1 0,0 2 0,0-1 0,0 1 0,-1 0 0,0 0 0,-1 0 0,1 1 0,-1 0 0,-1 0 0,1 0 0,-1 1 0,0 0 0,-1 0 0,0 0 0,4 14 0,-1 8 0,-1 0 0,-1 0 0,0 35 0,-7 96 0,1-78 0,-4 442-1365,6-484-5461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2.745"/>
    </inkml:context>
    <inkml:brush xml:id="br0">
      <inkml:brushProperty name="width" value="0.2" units="cm"/>
      <inkml:brushProperty name="height" value="0.2" units="cm"/>
      <inkml:brushProperty name="color" value="#849398"/>
    </inkml:brush>
  </inkml:definitions>
  <inkml:trace contextRef="#ctx0" brushRef="#br0">33 0 24575,'0'909'0,"1"-875"-227,-2 0-1,-1 0 1,-1-1-1,-2 1 1,-18 60-1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3.079"/>
    </inkml:context>
    <inkml:brush xml:id="br0">
      <inkml:brushProperty name="width" value="0.2" units="cm"/>
      <inkml:brushProperty name="height" value="0.2" units="cm"/>
      <inkml:brushProperty name="color" value="#849398"/>
    </inkml:brush>
  </inkml:definitions>
  <inkml:trace contextRef="#ctx0" brushRef="#br0">0 1 24575,'0'0'-8191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3.761"/>
    </inkml:context>
    <inkml:brush xml:id="br0">
      <inkml:brushProperty name="width" value="0.2" units="cm"/>
      <inkml:brushProperty name="height" value="0.2" units="cm"/>
      <inkml:brushProperty name="color" value="#849398"/>
    </inkml:brush>
  </inkml:definitions>
  <inkml:trace contextRef="#ctx0" brushRef="#br0">747 204 24575,'0'-14'0,"0"0"0,-1 1 0,0-1 0,-1 0 0,-6-22 0,6 31 0,0 0 0,-1 1 0,1-1 0,-1 0 0,0 1 0,0 0 0,0 0 0,-1 0 0,0 0 0,1 0 0,-1 1 0,-1-1 0,1 1 0,0 0 0,-1 0 0,0 1 0,-8-4 0,-2 0 0,0 1 0,0 1 0,-1 0 0,1 1 0,-1 1 0,-18-1 0,-100 5 0,73 0 0,-25-2 0,-78 4 0,160-3 0,0-1 0,0 1 0,0 0 0,0 0 0,0 0 0,0 1 0,1-1 0,-1 1 0,0 0 0,1 0 0,0 0 0,-1 0 0,1 1 0,0-1 0,0 1 0,0 0 0,0 0 0,1 0 0,-1 0 0,1 0 0,0 1 0,0-1 0,0 1 0,0 0 0,1-1 0,-1 1 0,1 0 0,-1 7 0,-1 8 0,1 0 0,1 0 0,0 0 0,5 36 0,-2-21 0,0-2 0,10 60 0,-8-78 0,0 0 0,0 0 0,2 0 0,-1-1 0,2 0 0,12 19 0,15 15 0,3-1 0,64 60 0,-15-17 0,-79-80 0,-1-1 0,0 1 0,0 0 0,-1 0 0,0 0 0,-1 1 0,0 0 0,0 0 0,-1 0 0,0 0 0,-1 0 0,1 16 0,-1 1 0,-1 1 0,-2 0 0,-5 41 0,5-58 0,-1 0 0,0-1 0,0 1 0,-1-1 0,0 0 0,-1 0 0,0 0 0,-1 0 0,0-1 0,0 1 0,-1-1 0,0 0 0,-1-1 0,1 0 0,-2 0 0,1 0 0,-1-1 0,-1 0 0,1-1 0,-1 0 0,-11 7 0,-16 3-1365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8.823"/>
    </inkml:context>
    <inkml:brush xml:id="br0">
      <inkml:brushProperty name="width" value="0.2" units="cm"/>
      <inkml:brushProperty name="height" value="0.2" units="cm"/>
      <inkml:brushProperty name="color" value="#849398"/>
    </inkml:brush>
  </inkml:definitions>
  <inkml:trace contextRef="#ctx0" brushRef="#br0">291 113 24575,'-40'-1'0,"18"0"0,-1 1 0,1 1 0,-1 0 0,-33 8 0,51-8 0,0 1 0,0-1 0,0 1 0,0 0 0,1 0 0,-1 1 0,0-1 0,1 1 0,0 0 0,-1 1 0,1-1 0,1 1 0,-1-1 0,0 1 0,1 0 0,0 1 0,0-1 0,0 0 0,0 1 0,1 0 0,0-1 0,0 1 0,0 0 0,-1 8 0,-2 18 0,1 0 0,2 0 0,2 0 0,3 37 0,-1-8 0,-2 44 0,6 100 0,-4-180 0,2 0 0,0 0 0,2 0 0,0 0 0,2-1 0,12 25 0,-13-35 0,0-1 0,1 0 0,1-1 0,0 0 0,0 0 0,1-1 0,1-1 0,16 14 0,-2-6 0,1 0 0,51 24 0,-57-32 0,1-2 0,0-1 0,0 0 0,0-1 0,0-2 0,36 3 0,135-10 0,-68-1 0,158 5 0,-274 0 0,1 0 0,-1-1 0,0 0 0,1-1 0,-1 1 0,0-2 0,0 1 0,0-1 0,0 0 0,-1-1 0,1 0 0,9-7 0,-8 4 0,-1 0 0,0 0 0,0-1 0,-1 0 0,0-1 0,0 1 0,-1-1 0,0-1 0,5-11 0,3-8 0,-2 0 0,-1-1 0,-2 0 0,0-1 0,4-37 0,-6 10 0,-1-112 0,-7 68 0,-1-79 0,1 174 0,1 0 0,-1 0 0,0-1 0,-1 1 0,0 0 0,0 0 0,0 1 0,-1-1 0,0 0 0,-1 1 0,1 0 0,-1-1 0,0 2 0,-1-1 0,1 0 0,-1 1 0,0 0 0,0 0 0,-1 0 0,0 1 0,0-1 0,0 2 0,0-1 0,0 1 0,-1-1 0,0 2 0,0-1 0,1 1 0,-1 0 0,0 0 0,-1 1 0,-8-1 0,-39-2 0,39 3 0,1 0 0,0 0 0,-1-2 0,1 0 0,-18-6 0,2-4 0,-1 2 0,0 1 0,-1 1 0,0 2 0,-51-4 0,60 9 0,-1 0 0,1-2 0,-1-1 0,1-1 0,1-1 0,-32-13 0,34 12-341,0 1 0,0 1-1,-30-5 1,17 7-6485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39.623"/>
    </inkml:context>
    <inkml:brush xml:id="br0">
      <inkml:brushProperty name="width" value="0.2" units="cm"/>
      <inkml:brushProperty name="height" value="0.2" units="cm"/>
      <inkml:brushProperty name="color" value="#849398"/>
    </inkml:brush>
  </inkml:definitions>
  <inkml:trace contextRef="#ctx0" brushRef="#br0">1 0 24575,'1'16'0,"0"0"0,6 24 0,1 11 0,5 632 0,-15-434 0,0-170 0,0-30 0,7 78 0,-4-122 0,0 0 0,0 0 0,0-1 0,0 1 0,1 0 0,0-1 0,0 1 0,0-1 0,1 0 0,-1 0 0,1 0 0,0 0 0,0 0 0,0 0 0,0-1 0,1 0 0,0 1 0,0-1 0,0 0 0,0-1 0,0 1 0,0-1 0,0 0 0,1 0 0,-1 0 0,1-1 0,0 1 0,7 0 0,-5-1 0,0 0 0,1-1 0,-1 0 0,1 0 0,-1 0 0,1-1 0,-1 0 0,0-1 0,1 0 0,-1 0 0,0 0 0,0-1 0,0 0 0,-1 0 0,1-1 0,-1 0 0,0 0 0,7-6 0,1-3 0,-2-1 0,0 0 0,0-1 0,-2 0 0,0-1 0,0 0 0,-2-1 0,10-24 0,4-21 0,15-65 0,-33 111 0,107-440 0,-97 415 0,1 1 0,1 0 0,3 1 0,1 1 0,38-54 0,-53 85 0,1-1 0,-1 1 0,1 0 0,1 0 0,-1 1 0,1 0 0,1 0 0,-1 0 0,1 1 0,-1 0 0,17-7 0,-11 8 0,-1 0 0,1 1 0,0 0 0,1 1 0,-1 1 0,0 0 0,23 1 0,-10 0 0,0 2 0,41 7 0,-57-6 0,-1 0 0,1 0 0,0 0 0,-1 1 0,0 1 0,0 0 0,0 0 0,0 1 0,13 11 0,-6-3 0,-1 0 0,0 1 0,-1 1 0,-1 0 0,0 1 0,-1 0 0,-1 1 0,-1 0 0,0 1 0,-2 0 0,11 31 0,19 73 0,-25-88 0,-2 1 0,-1 0 0,-2 1 0,6 59 0,-15 80-20,0-111-1325,1-33-5481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45.144"/>
    </inkml:context>
    <inkml:brush xml:id="br0">
      <inkml:brushProperty name="width" value="0.2" units="cm"/>
      <inkml:brushProperty name="height" value="0.2" units="cm"/>
      <inkml:brushProperty name="color" value="#849398"/>
    </inkml:brush>
  </inkml:definitions>
  <inkml:trace contextRef="#ctx0" brushRef="#br0">373 767 24575,'0'-1'0,"0"0"0,0 0 0,1 1 0,-1-1 0,0 0 0,1 0 0,-1 0 0,1 0 0,-1 1 0,1-1 0,-1 0 0,1 1 0,-1-1 0,1 0 0,0 1 0,0-1 0,-1 1 0,1-1 0,0 1 0,0-1 0,-1 1 0,1-1 0,0 1 0,0 0 0,0-1 0,0 1 0,1 0 0,29-5 0,-25 4 0,121-8 0,148 9 0,-114 3 0,-102-1 0,47-2 0,-95-1 0,0 0 0,-1-1 0,1 0 0,-1 0 0,0-1 0,0-1 0,15-6 0,-21 7 0,0 0 0,0 0 0,0 0 0,0-1 0,-1 0 0,1 1 0,-1-1 0,0 0 0,0-1 0,0 1 0,-1-1 0,1 1 0,-1-1 0,0 1 0,-1-1 0,1 0 0,-1 0 0,0 0 0,1-9 0,0-10 0,0-1 0,-5-46 0,2 36 0,1 26 0,0 0 0,0 0 0,-1 0 0,0 1 0,-1-1 0,0 0 0,0 1 0,-1 0 0,0-1 0,0 1 0,-1 0 0,0 1 0,0-1 0,-1 0 0,0 1 0,-1 0 0,-9-10 0,-9-7 0,-26-34 0,37 41 0,0 0 0,-2 1 0,0 1 0,0 0 0,-36-24 0,10 13 0,-52-22 0,77 41 0,-1 1 0,-1 0 0,1 1 0,0 1 0,-1 1 0,-28-2 0,-250 6 0,112 2 0,149-4 0,19 0 0,1 1 0,0 0 0,-1 1 0,-15 3 0,27-3 0,0 0 0,0 0 0,0 1 0,0-1 0,1 1 0,-1-1 0,1 1 0,-1 1 0,1-1 0,0 0 0,0 1 0,0-1 0,0 1 0,0 0 0,0 0 0,1 0 0,-1 1 0,1-1 0,0 0 0,-2 6 0,-20 49 0,-21 74 0,38-101 0,0-1 0,2 2 0,-1 45 0,8 97 0,1-68 0,-4 22 0,3 104 0,-2-218 0,2-1 0,0 1 0,0-1 0,1 0 0,1 0 0,6 16 0,-7-22 0,1 0 0,0 1 0,0-2 0,0 1 0,1 0 0,0-1 0,1 0 0,-1 0 0,1 0 0,0-1 0,12 8 0,161 97 0,87 59 0,-255-162 7,1 0-1,0 0 1,1-1-1,-1-1 0,1 0 1,0 0-1,0-1 1,1-1-1,22 2 1,6-2-219,76-5 0,-55 0-794,-29 1-5820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46.637"/>
    </inkml:context>
    <inkml:brush xml:id="br0">
      <inkml:brushProperty name="width" value="0.2" units="cm"/>
      <inkml:brushProperty name="height" value="0.2" units="cm"/>
      <inkml:brushProperty name="color" value="#849398"/>
    </inkml:brush>
  </inkml:definitions>
  <inkml:trace contextRef="#ctx0" brushRef="#br0">4580 0 24575,'-1'87'0,"1"83"0,2-140 0,2 1 0,0-1 0,14 45 0,-3-28 0,-2 0 0,-2 1 0,-3 0 0,4 68 0,-11 468 0,-4-245 0,3-303 0,-1 0 0,-3 1 0,-8 43 0,8-65 0,0 1 0,-1-1 0,0-1 0,-2 1 0,1-1 0,-2 0 0,0-1 0,-1 0 0,-20 24 0,9-14 0,-2-2 0,-43 35 0,53-48 0,0 0 0,0-1 0,-1-1 0,0 1 0,0-2 0,-1 0 0,0-1 0,-17 4 0,-58 7 0,-135 29 0,110-21 0,-1-5 0,-153 5 0,-237-21 0,261-5 0,235 3 0,-131-5 0,121 2 0,0 0 0,0-1 0,0 0 0,1-2 0,-26-11 0,-95-62 10,27 13-144,23 23 33,-2 4 0,-2 4-1,-136-33 1,103 41 29,-1 5-1,-151-7 0,208 25 70,-157-13-37,180 10 30,0-1 1,-81-26-1,95 23-88,-167-52 464,162 53-228,-1 3 0,0 1-1,-52-2 1,68 6-138,1-1 0,0-1 0,0-2 0,0 0 0,1-1 0,-35-16 0,40 16 0,-8-6 0,21 10 0,15 7 0,36 15 0,0 2 0,-2 3 0,0 1 0,79 59 0,112 86 0,-193-142 0,-26-14 0,0 1 0,0 1 0,18 21 0,-19-18 0,1-1 0,26 19 0,-27-24 0,0 2 0,-1 0 0,0 0 0,25 35 0,-33-41 0,1 0 0,0-1 0,0 0 0,1 0 0,12 7 0,-12-9 0,0 1 0,-1 1 0,0-1 0,0 1 0,15 18 0,-14-12-170,0-1-1,1 0 0,0-1 1,1 0-1,0-1 0,1 0 1,17 10-1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4:32:53.381"/>
    </inkml:context>
    <inkml:brush xml:id="br0">
      <inkml:brushProperty name="width" value="0.2" units="cm"/>
      <inkml:brushProperty name="height" value="0.2" units="cm"/>
      <inkml:brushProperty name="color" value="#849398"/>
    </inkml:brush>
  </inkml:definitions>
  <inkml:trace contextRef="#ctx0" brushRef="#br0">1 299 24575,'4'-3'0,"0"1"0,0-1 0,1 1 0,0-1 0,-1 1 0,1 1 0,0-1 0,8-1 0,6-3 0,168-43 0,-60 18 0,-59 13 0,0 2 0,2 4 0,111-7 0,-128 19 0,-30 1 0,1-1 0,-1-2 0,1 0 0,-1-1 0,44-12 0,59-42 106,-55 22-1577,-39 21-5355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7:57.237"/>
    </inkml:context>
    <inkml:brush xml:id="br0">
      <inkml:brushProperty name="width" value="0.1" units="cm"/>
      <inkml:brushProperty name="height" value="0.1" units="cm"/>
      <inkml:brushProperty name="color" value="#849398"/>
    </inkml:brush>
  </inkml:definitions>
  <inkml:trace contextRef="#ctx0" brushRef="#br0">33 113 24575,'-1'18'0,"-1"0"0,-1 1 0,-6 22 0,-6 38 0,12 71 0,4-100 0,-1-50 0,0 1 0,0-1 0,0 0 0,0 0 0,0 0 0,0 0 0,0 1 0,0-1 0,0 0 0,0 0 0,0 0 0,0 0 0,0 1 0,0-1 0,0 0 0,0 0 0,0 0 0,0 1 0,0-1 0,0 0 0,0 0 0,0 0 0,1 0 0,-1 0 0,0 1 0,0-1 0,0 0 0,0 0 0,0 0 0,0 0 0,1 0 0,-1 0 0,0 1 0,0-1 0,0 0 0,0 0 0,1 0 0,-1 0 0,0 0 0,0 0 0,0 0 0,0 0 0,1 0 0,-1 0 0,0 0 0,0 0 0,0 0 0,1 0 0,-1 0 0,11-8 0,14-19 0,-23 24 0,119-165 0,-4 4 0,-96 138 0,-12 13 0,2 0 0,-1 0 0,2 1 0,-1 1 0,15-11 0,-22 20 0,-1 0 0,1 0 0,0 1 0,0-1 0,1 1 0,-1 0 0,0 0 0,0 1 0,0-1 0,7 1 0,48 3 0,-22-1 0,-23-1 0,-1 1 0,0 0 0,1 1 0,-1 0 0,25 10 0,60 33 0,12 22-1365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26.096"/>
    </inkml:context>
    <inkml:brush xml:id="br0">
      <inkml:brushProperty name="width" value="0.2" units="cm"/>
      <inkml:brushProperty name="height" value="0.2" units="cm"/>
      <inkml:brushProperty name="color" value="#849398"/>
    </inkml:brush>
  </inkml:definitions>
  <inkml:trace contextRef="#ctx0" brushRef="#br0">1 0 24575,'2'1'0,"0"-1"0,1 1 0,-1 0 0,1-1 0,-1 1 0,0 0 0,0 1 0,0-1 0,5 3 0,9 5 0,5-2 0,0-1 0,1 0 0,-1-2 0,43 4 0,96-5 0,-100-4 0,1476-1 0,-1508 4 0,0 1 0,0 1 0,47 14 0,-44-10 0,0-1 0,52 5 0,335-10 0,-206-4 0,605 2-1365,-785 0-5461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7:58.017"/>
    </inkml:context>
    <inkml:brush xml:id="br0">
      <inkml:brushProperty name="width" value="0.1" units="cm"/>
      <inkml:brushProperty name="height" value="0.1" units="cm"/>
      <inkml:brushProperty name="color" value="#849398"/>
    </inkml:brush>
  </inkml:definitions>
  <inkml:trace contextRef="#ctx0" brushRef="#br0">388 55 24575,'0'-2'0,"0"0"0,0 0 0,0 0 0,0 0 0,0 0 0,-1 0 0,1 0 0,0 0 0,-1 0 0,0 0 0,0 0 0,1 0 0,-1 1 0,0-1 0,0 0 0,-1 0 0,1 1 0,0-1 0,-1 1 0,1-1 0,0 1 0,-1 0 0,0-1 0,-2 0 0,-1 0 0,1 0 0,-1 0 0,0 1 0,0 0 0,0 0 0,0 1 0,0-1 0,0 1 0,-6 0 0,-3 2 0,-1-1 0,0 2 0,1-1 0,0 2 0,-1 0 0,-25 12 0,-78 46 0,109-57 0,5-2 0,0-1 0,0 1 0,1 0 0,-1 0 0,1 1 0,0-1 0,-1 1 0,2 0 0,-1 0 0,0 0 0,1 0 0,0 0 0,0 0 0,0 1 0,0-1 0,1 1 0,0-1 0,0 1 0,-1 4 0,0 11 0,1 0 0,0 0 0,4 26 0,-1-8 0,0 221 0,-2-257 0,0 1 0,0-1 0,0 0 0,1 0 0,-1 1 0,0-1 0,1 0 0,0 0 0,-1 0 0,1 0 0,0 1 0,0-1 0,0 0 0,1-1 0,-1 1 0,0 0 0,1 0 0,-1 0 0,1-1 0,-1 1 0,4 1 0,-2-1 0,1 0 0,-1 0 0,1-1 0,0 0 0,-1 0 0,1 0 0,0 0 0,-1 0 0,1-1 0,0 1 0,0-1 0,4-1 0,0 1 0,0-1 0,0 0 0,-1 0 0,1-1 0,0 0 0,0-1 0,-1 0 0,0 0 0,1 0 0,-1-1 0,0 0 0,7-6 0,-3-2 0,0-1 0,-1-1 0,0 0 0,-1 0 0,-1-1 0,0 0 0,-1 0 0,6-18 0,-5 11 0,1 1 0,2 1 0,18-30 0,-28 50 0,-1 0 0,0-1 0,0 1 0,0 0 0,0-1 0,0 1 0,1 0 0,-1-1 0,0 1 0,0 0 0,1-1 0,-1 1 0,0 0 0,0 0 0,1-1 0,-1 1 0,0 0 0,1 0 0,-1 0 0,0-1 0,1 1 0,-1 0 0,0 0 0,1 0 0,-1 0 0,1 0 0,-1 0 0,0 0 0,1 0 0,-1 0 0,0 0 0,1 0 0,-1 0 0,0 0 0,1 0 0,0 0 0,4 15 0,-4 31 0,-1-41 0,-3 48 0,1-32 0,1 0 0,1 0 0,1 0 0,6 39 0,-5-54-80,1-1 0,-1 1-1,1-1 1,0 0 0,0 0-1,1 0 1,-1-1 0,1 1-1,0-1 1,1 0 0,-1 0 0,1 0-1,-1 0 1,1-1 0,0 0-1,10 5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7:58.585"/>
    </inkml:context>
    <inkml:brush xml:id="br0">
      <inkml:brushProperty name="width" value="0.1" units="cm"/>
      <inkml:brushProperty name="height" value="0.1" units="cm"/>
      <inkml:brushProperty name="color" value="#849398"/>
    </inkml:brush>
  </inkml:definitions>
  <inkml:trace contextRef="#ctx0" brushRef="#br0">2 1 24575,'0'497'0,"-1"-496"0,1 0 0,0 0 0,0 1 0,0-1 0,0 0 0,0 1 0,0-1 0,0 0 0,1 1 0,-1-1 0,0 0 0,1 1 0,-1-1 0,1 0 0,-1 0 0,1 0 0,0 0 0,0 1 0,-1-1 0,1 0 0,0 0 0,0 0 0,0 0 0,0-1 0,1 2 0,0-2 0,-1 0 0,0 0 0,1 0 0,-1 0 0,1-1 0,-1 1 0,0 0 0,1-1 0,-1 1 0,0-1 0,0 1 0,1-1 0,-1 0 0,0 0 0,0 1 0,0-1 0,0 0 0,0 0 0,0 0 0,0 0 0,0 0 0,0 0 0,-1 0 0,2-3 0,7-10 0,0 0 0,-1 0 0,-1-1 0,7-22 0,18-33 0,-31 68 0,20-38 0,2 1 0,2 2 0,1 0 0,41-43 0,-64 77 0,0 1 0,-1-1 0,1 1 0,1-1 0,-1 1 0,0 0 0,1 1 0,-1-1 0,1 0 0,-1 1 0,1 0 0,0 0 0,-1 0 0,1 0 0,0 1 0,5-1 0,-7 1 0,0 0 0,0 1 0,0-1 0,1 1 0,-1-1 0,0 1 0,0 0 0,0 0 0,0 0 0,0 0 0,0 0 0,0 0 0,-1 1 0,1-1 0,0 0 0,-1 1 0,1 0 0,-1-1 0,1 1 0,-1 0 0,0 0 0,0 0 0,0 0 0,0 0 0,0 0 0,0 0 0,0 0 0,-1 0 0,1 2 0,5 23 0,-2 1 0,-1-1 0,-1 0 0,-3 39 0,0-26 0,6 47 0,48 209 0,-49-282-1365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7:59.564"/>
    </inkml:context>
    <inkml:brush xml:id="br0">
      <inkml:brushProperty name="width" value="0.1" units="cm"/>
      <inkml:brushProperty name="height" value="0.1" units="cm"/>
      <inkml:brushProperty name="color" value="#849398"/>
    </inkml:brush>
  </inkml:definitions>
  <inkml:trace contextRef="#ctx0" brushRef="#br0">536 1018 24575,'1'-55'0,"1"33"0,-2 1 0,0-1 0,-1 0 0,-6-26 0,4 39 0,0-1 0,-1 1 0,0 0 0,-1 0 0,0 1 0,0 0 0,-1 0 0,-12-14 0,6 10 0,0 0 0,0 1 0,-1 0 0,-22-13 0,28 20 0,0 1 0,0 0 0,-1 0 0,1 0 0,-1 1 0,0 1 0,0-1 0,-14 0 0,-68 4 0,44 0 0,17-3 0,18 1 0,1-1 0,-1 2 0,1-1 0,-19 5 0,26-4 0,0 0 0,0 0 0,0 0 0,0 1 0,0-1 0,1 1 0,-1-1 0,0 1 0,1 0 0,-1 0 0,1 1 0,0-1 0,-1 0 0,1 1 0,0-1 0,1 1 0,-1 0 0,0 0 0,-2 5 0,-1 8 0,0 0 0,1 0 0,0 0 0,2 0 0,0 0 0,0 18 0,7 99 0,-5-130 0,0-1 0,1 1 0,0-1 0,0 0 0,0 0 0,0 1 0,0-1 0,0 0 0,0 0 0,1 0 0,-1 0 0,1 0 0,-1-1 0,1 1 0,0 0 0,0-1 0,0 1 0,0-1 0,0 1 0,0-1 0,0 0 0,0 0 0,1 0 0,-1 0 0,0-1 0,1 1 0,-1-1 0,0 1 0,4-1 0,10 3 0,1-2 0,-1 0 0,23-3 0,-18 1 0,27 2 0,-23 0 0,1-1 0,26-4 0,-45 3 0,0 0 0,0-1 0,0 1 0,0-2 0,-1 1 0,1-1 0,-1 0 0,1 0 0,-1-1 0,0 0 0,11-8 0,-1-5 0,-1 1 0,-1-2 0,0 0 0,-1-1 0,-1 0 0,0-1 0,-2 0 0,11-29 0,3-22 0,19-89 0,4-13 0,-24 102 0,-3 8 0,48-104 0,-60 148 0,-7 15 0,1 0 0,-1 0 0,1 1 0,0-1 0,0 0 0,0 1 0,1-1 0,-1 1 0,1 0 0,0-1 0,4-2 0,-7 6 0,1 0 0,-1 0 0,1 0 0,-1 0 0,0 0 0,1 0 0,-1 0 0,1 0 0,-1 0 0,1 0 0,-1 0 0,1 1 0,-1-1 0,0 0 0,1 0 0,-1 0 0,1 1 0,-1-1 0,0 0 0,1 1 0,-1-1 0,0 0 0,1 1 0,-1-1 0,0 0 0,0 1 0,1-1 0,-1 0 0,0 1 0,0-1 0,0 1 0,0-1 0,1 1 0,-1-1 0,0 0 0,0 1 0,0-1 0,0 1 0,0-1 0,0 1 0,0-1 0,0 1 0,0-1 0,0 1 0,-1-1 0,4 29 0,-3-27 0,-2 146 0,-29 199 0,-3 75 0,34-369-95,4 130-1175,-2-165-5556</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0.108"/>
    </inkml:context>
    <inkml:brush xml:id="br0">
      <inkml:brushProperty name="width" value="0.1" units="cm"/>
      <inkml:brushProperty name="height" value="0.1" units="cm"/>
      <inkml:brushProperty name="color" value="#849398"/>
    </inkml:brush>
  </inkml:definitions>
  <inkml:trace contextRef="#ctx0" brushRef="#br0">129 71 24575,'-2'27'0,"-1"0"0,-1 0 0,-2-1 0,-14 43 0,0 1 0,-5 23 0,7-30 0,-10 70 0,27-130 0,0 1 0,1-1 0,0 1 0,-1-1 0,1 0 0,1 1 0,-1-1 0,0 1 0,1-1 0,0 0 0,-1 1 0,1-1 0,1 0 0,-1 0 0,0 1 0,1-1 0,3 5 0,-2-6 0,0 1 0,0-1 0,0 1 0,1-1 0,-1 0 0,1 0 0,-1-1 0,1 1 0,0-1 0,-1 0 0,1 0 0,0 0 0,0 0 0,0 0 0,5-1 0,9 1 0,1 0 0,-1-2 0,0 0 0,0-1 0,0 0 0,25-8 0,-30 6 0,0 0 0,0-1 0,-1 0 0,1-1 0,-1 0 0,-1-1 0,1 0 0,-1-1 0,12-12 0,-17 13 0,0 0 0,-1 0 0,0 0 0,0-1 0,-1 0 0,1 0 0,-2 0 0,0-1 0,0 1 0,0-1 0,-1 1 0,0-1 0,0-11 0,2-15 0,-5-72 0,0 65 0,2-49 0,-6-88 0,5 177 0,0 1 0,0 0 0,-1-1 0,1 1 0,0 0 0,-1-1 0,1 1 0,-1 0 0,0 0 0,1-1 0,-1 1 0,0 0 0,0 0 0,0 0 0,0 0 0,0 0 0,0 0 0,0 0 0,0 0 0,0 1 0,0-1 0,0 0 0,-2 0 0,0 0 0,-1 0 0,1 0 0,0 0 0,-1 0 0,1 1 0,0 0 0,-1-1 0,1 1 0,-6 1 0,3 0 0,1-1 0,-1 1 0,0 1 0,1-1 0,-1 1 0,1 0 0,-1 0 0,1 1 0,0-1 0,0 1 0,-7 6 0,2 2 0,1 2 0,1-1 0,0 1 0,1 1 0,0-1 0,1 1 0,-4 15 0,-10 21 0,16-43-195,1 0 0,1 1 0,-1 0 0,1-1 0,0 1 0,0 11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1.009"/>
    </inkml:context>
    <inkml:brush xml:id="br0">
      <inkml:brushProperty name="width" value="0.1" units="cm"/>
      <inkml:brushProperty name="height" value="0.1" units="cm"/>
      <inkml:brushProperty name="color" value="#849398"/>
    </inkml:brush>
  </inkml:definitions>
  <inkml:trace contextRef="#ctx0" brushRef="#br0">0 31 24575,'2'0'0,"0"1"0,0-1 0,0 0 0,1 1 0,-1 0 0,0 0 0,0-1 0,-1 1 0,1 0 0,0 0 0,0 1 0,0-1 0,-1 0 0,1 1 0,-1-1 0,1 1 0,-1-1 0,1 1 0,-1 0 0,0-1 0,0 1 0,0 0 0,0 0 0,0 0 0,0 0 0,0 0 0,-1 0 0,1 0 0,0 3 0,1 8 0,1 1 0,-1 0 0,0 18 0,-2-26 0,-1 60 0,-2 1 0,-14 75 0,11-92 0,4-42 0,0 8 0,1-1 0,0 30 0,1-45 0,0 0 0,0 0 0,0 0 0,0 0 0,0 0 0,0 1 0,0-1 0,1 0 0,-1 0 0,0 0 0,0 0 0,0 0 0,0 0 0,1 0 0,-1 0 0,0 0 0,0 0 0,0 0 0,0 0 0,1 0 0,-1 0 0,0 0 0,0 0 0,0 0 0,0 0 0,1 0 0,-1 0 0,0 0 0,0 0 0,0 0 0,0 0 0,0 0 0,1 0 0,-1 0 0,0 0 0,0 0 0,0 0 0,0-1 0,0 1 0,1 0 0,-1 0 0,0 0 0,0 0 0,0 0 0,0 0 0,0-1 0,0 1 0,0 0 0,0 0 0,0 0 0,0 0 0,0-1 0,1 1 0,-1 0 0,0 0 0,0 0 0,0 0 0,0-1 0,0 1 0,0 0 0,0 0 0,-1 0 0,10-13 0,89-190 0,-52 102 0,-29 65 0,3 2 0,1 0 0,1 2 0,46-51 0,-66 81 0,-1 0 0,1 0 0,-1 1 0,1-1 0,0 0 0,0 1 0,0 0 0,0-1 0,0 1 0,0 0 0,0 0 0,0 0 0,0 1 0,1-1 0,-1 0 0,0 1 0,1-1 0,-1 1 0,0 0 0,5 0 0,-6 1 0,1-1 0,0 1 0,0 0 0,0 0 0,-1 0 0,1 0 0,-1 0 0,1 0 0,-1 0 0,1 1 0,-1-1 0,1 1 0,-1-1 0,0 1 0,0-1 0,0 1 0,0 0 0,0-1 0,0 1 0,0 0 0,-1 0 0,1 0 0,-1-1 0,1 1 0,-1 2 0,5 22 0,-2 0 0,-1 0 0,-1 0 0,-4 50 0,1-41 0,4 65 0,-2-97 0,0-1 0,0 0 0,1 1 0,-1-1 0,1 0 0,-1 0 0,1 0 0,0 0 0,0 1 0,0-1 0,0 0 0,0-1 0,1 1 0,-1 0 0,1 0 0,1 1 0,-2-2 0,0 0 0,1 0 0,-1 0 0,1-1 0,-1 1 0,1-1 0,-1 1 0,1-1 0,-1 1 0,1-1 0,-1 0 0,1 0 0,-1 0 0,1 0 0,0 0 0,-1 0 0,4-1 0,0 0 0,0-1 0,0 0 0,0 0 0,0 0 0,0-1 0,-1 0 0,1 1 0,-1-2 0,0 1 0,1-1 0,-2 1 0,5-6 0,107-139 0,-92 117 0,-13 16 0,25-27 0,-32 39 0,-1 1 0,1-1 0,0 0 0,0 1 0,1 0 0,-1 0 0,0 0 0,1 0 0,-1 0 0,1 1 0,-1-1 0,1 1 0,0 0 0,7-1 0,-10 3 0,0-1 0,1 0 0,-1 1 0,0-1 0,0 1 0,0-1 0,0 1 0,0-1 0,0 1 0,0 0 0,0 0 0,-1-1 0,1 1 0,0 0 0,0 0 0,-1 0 0,1 0 0,0 0 0,-1 0 0,1 0 0,-1 0 0,1 0 0,-1 0 0,0 1 0,1-1 0,-1 0 0,0 2 0,7 33 0,-7-35 0,5 77 0,-5 93 0,-2-14 0,2-153-114,0 1 1,1 0-1,-1 0 0,1-1 0,0 1 1,0 0-1,0-1 0,0 1 0,1-1 1,0 1-1,5 7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1.875"/>
    </inkml:context>
    <inkml:brush xml:id="br0">
      <inkml:brushProperty name="width" value="0.1" units="cm"/>
      <inkml:brushProperty name="height" value="0.1" units="cm"/>
      <inkml:brushProperty name="color" value="#849398"/>
    </inkml:brush>
  </inkml:definitions>
  <inkml:trace contextRef="#ctx0" brushRef="#br0">549 113 24575,'0'-7'0,"0"1"0,-1 0 0,1 0 0,-1 1 0,0-1 0,0 0 0,-1 0 0,-3-8 0,4 12 0,-1-1 0,0 0 0,0 1 0,0-1 0,0 1 0,0-1 0,-1 1 0,1 0 0,-1 0 0,1 0 0,-1 0 0,0 1 0,1-1 0,-1 1 0,0-1 0,0 1 0,-5-1 0,-13-3 0,0 2 0,-1 0 0,0 1 0,0 1 0,-43 4 0,11 0 0,33-3 0,1 0 0,-1 2 0,1 1 0,-1 0 0,-28 10 0,42-11 0,1 0 0,0 1 0,0 0 0,1 0 0,-1 0 0,1 1 0,-1 0 0,1 0 0,0 0 0,1 1 0,-1 0 0,1 0 0,0 0 0,0 0 0,0 0 0,1 1 0,0 0 0,0 0 0,0 0 0,1 0 0,-2 8 0,0 8 0,0 1 0,2-1 0,1 1 0,1 0 0,5 37 0,-1 9 0,-4-63 0,1-1 0,0 1 0,0-1 0,0 0 0,0 1 0,1-1 0,0 0 0,0 0 0,1 0 0,-1 0 0,1-1 0,0 1 0,0-1 0,1 1 0,5 4 0,5 5 0,2-1 0,32 22 0,4 4 0,-8 0 0,46 54 0,-88-92 11,0 1 0,-1 0 0,1 0 0,-1 1 0,0-1 0,1 0-1,-1 0 1,0 0 0,-1 1 0,2 2 0,-2-5-50,0 1 0,0 0 0,0 0 0,0-1 0,0 1 0,0 0-1,0 0 1,0-1 0,-1 1 0,1 0 0,0-1 0,0 1 0,-1 0 0,1-1 0,0 1 0,-1 0 0,1-1 0,-1 1-1,1-1 1,-1 1 0,1-1 0,-1 1 0,1-1 0,-1 1 0,1-1 0,-1 1 0,0-1 0,1 0 0,-1 1 0,0-1 0,1 0-1,-1 0 1,0 1 0,1-1 0,-1 0 0,0 0 0,-1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2.402"/>
    </inkml:context>
    <inkml:brush xml:id="br0">
      <inkml:brushProperty name="width" value="0.1" units="cm"/>
      <inkml:brushProperty name="height" value="0.1" units="cm"/>
      <inkml:brushProperty name="color" value="#849398"/>
    </inkml:brush>
  </inkml:definitions>
  <inkml:trace contextRef="#ctx0" brushRef="#br0">3 0 24575,'-2'138'0,"4"142"0,-2-277 0,1 1 0,-1-1 0,1 0 0,0 1 0,0-1 0,0 0 0,0 0 0,0 0 0,1 0 0,0 0 0,-1 0 0,1 0 0,0 0 0,1-1 0,-1 1 0,3 2 0,0-1 0,0 0 0,1 0 0,0 0 0,-1-1 0,1 0 0,1 0 0,10 3 0,1-1 0,1-1 0,-1 0 0,1-2 0,35 1 0,29-4-1365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2.790"/>
    </inkml:context>
    <inkml:brush xml:id="br0">
      <inkml:brushProperty name="width" value="0.1" units="cm"/>
      <inkml:brushProperty name="height" value="0.1" units="cm"/>
      <inkml:brushProperty name="color" value="#849398"/>
    </inkml:brush>
  </inkml:definitions>
  <inkml:trace contextRef="#ctx0" brushRef="#br0">0 46 24575,'0'-2'0,"0"0"0,1 0 0,-1 0 0,0 0 0,1 0 0,-1 1 0,1-1 0,0 0 0,-1 1 0,1-1 0,0 0 0,0 1 0,0-1 0,0 1 0,1-1 0,-1 1 0,0 0 0,1-1 0,-1 1 0,0 0 0,1 0 0,0 0 0,-1 0 0,1 0 0,-1 0 0,1 1 0,0-1 0,0 0 0,0 1 0,-1-1 0,1 1 0,3 0 0,8-2 0,-1 1 0,1 0 0,23 3 0,-16-1 0,195 0-1365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3.250"/>
    </inkml:context>
    <inkml:brush xml:id="br0">
      <inkml:brushProperty name="width" value="0.1" units="cm"/>
      <inkml:brushProperty name="height" value="0.1" units="cm"/>
      <inkml:brushProperty name="color" value="#849398"/>
    </inkml:brush>
  </inkml:definitions>
  <inkml:trace contextRef="#ctx0" brushRef="#br0">1 1 24575,'0'15'0,"2"-1"0,4 22 0,2 14 0,-3 267 0,-5-320 0,0 1 0,1-1 0,0 1 0,-1-1 0,1 1 0,0-1 0,0 1 0,1 0 0,-1-1 0,0 1 0,1 0 0,0 0 0,-1 0 0,1 0 0,2-2 0,37-27 0,-10 7 0,15-31 0,-33 38 0,1 1 0,15-16 0,-25 28 0,0 0 0,1 1 0,-1-1 0,1 1 0,0 0 0,-1 1 0,1-1 0,0 1 0,1 0 0,-1 0 0,0 1 0,9-2 0,-11 3 3,-1 0-1,0 0 0,0 0 0,1 0 1,-1 0-1,0 1 0,0-1 0,0 1 1,0 0-1,0 0 0,0 0 0,0 0 1,0 0-1,0 0 0,0 0 0,0 1 1,-1-1-1,4 4 0,26 35-225,-17-20-962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4.136"/>
    </inkml:context>
    <inkml:brush xml:id="br0">
      <inkml:brushProperty name="width" value="0.1" units="cm"/>
      <inkml:brushProperty name="height" value="0.1" units="cm"/>
      <inkml:brushProperty name="color" value="#849398"/>
    </inkml:brush>
  </inkml:definitions>
  <inkml:trace contextRef="#ctx0" brushRef="#br0">429 308 24575,'1'-52'0,"0"28"0,0 0 0,-2 0 0,-6-37 0,5 54 0,0 0 0,-1 0 0,1 1 0,-1-1 0,-1 1 0,1 0 0,-1 0 0,-1 0 0,1 0 0,-1 1 0,0 0 0,0 0 0,0 0 0,0 0 0,-1 1 0,-12-7 0,14 9 0,-1-1 0,0 1 0,0 0 0,1 0 0,-2 0 0,1 0 0,0 1 0,0 0 0,0 0 0,-1 1 0,1 0 0,0-1 0,0 2 0,-1-1 0,1 1 0,0-1 0,-1 1 0,1 1 0,0-1 0,0 1 0,0 0 0,0 0 0,-5 3 0,0 3 0,0 0 0,1 0 0,0 1 0,0 0 0,1 0 0,-13 20 0,-37 68 0,54-89 0,-12 20 0,2 2 0,-18 51 0,28-67 0,0 0 0,1 0 0,1 0 0,1 0 0,0 1 0,0-1 0,1 0 0,4 25 0,-3-37 0,-1 0 0,0 0 0,1 0 0,0-1 0,0 1 0,-1 0 0,1-1 0,0 1 0,0 0 0,0-1 0,1 1 0,-1-1 0,0 1 0,1-1 0,-1 0 0,0 0 0,1 1 0,0-1 0,-1 0 0,4 1 0,-1 0 0,1 0 0,0-1 0,0 1 0,0-1 0,0 0 0,0-1 0,9 1 0,-1-1 0,-1-1 0,1 0 0,-1-1 0,1 0 0,22-8 0,-17 3 0,1-1 0,-1-1 0,-1 0 0,0-2 0,22-16 0,-29 19 0,-1-1 0,-1 1 0,0-1 0,0-1 0,0 1 0,-1-1 0,-1-1 0,0 1 0,0-1 0,4-12 0,-9 21 0,0-1 0,0 0 0,1 1 0,-1-1 0,1 1 0,0-1 0,-1 1 0,1 0 0,0 0 0,3-3 0,-5 5 0,0 0 0,1 0 0,-1-1 0,0 1 0,1 0 0,-1 0 0,0 0 0,1 0 0,-1 0 0,0 0 0,1-1 0,-1 1 0,0 0 0,1 0 0,-1 0 0,0 0 0,1 0 0,-1 0 0,0 0 0,1 0 0,-1 0 0,0 1 0,1-1 0,-1 0 0,1 0 0,-1 0 0,0 0 0,0 0 0,1 1 0,-1-1 0,8 19 0,-6-3-116,-2-8 20,1 0 0,0 0 0,0 0 0,1-1 0,0 1-1,1 0 1,0-1 0,0 0 0,0 0 0,1 0 0,0 0 0,9 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26.899"/>
    </inkml:context>
    <inkml:brush xml:id="br0">
      <inkml:brushProperty name="width" value="0.2" units="cm"/>
      <inkml:brushProperty name="height" value="0.2" units="cm"/>
      <inkml:brushProperty name="color" value="#849398"/>
    </inkml:brush>
  </inkml:definitions>
  <inkml:trace contextRef="#ctx0" brushRef="#br0">187 1 24575,'0'48'53,"-5"310"-275,-2-245-240,-24 128 0,-25 19 519,-9 49-315,55-240 550,2 1 0,3 109 0,9 108-1239,-4-253-5879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4.715"/>
    </inkml:context>
    <inkml:brush xml:id="br0">
      <inkml:brushProperty name="width" value="0.1" units="cm"/>
      <inkml:brushProperty name="height" value="0.1" units="cm"/>
      <inkml:brushProperty name="color" value="#849398"/>
    </inkml:brush>
  </inkml:definitions>
  <inkml:trace contextRef="#ctx0" brushRef="#br0">8 0 24575,'0'0'0,"1"0"0,-1 1 0,0-1 0,1 0 0,-1 0 0,1 0 0,-1 1 0,0-1 0,1 0 0,-1 1 0,0-1 0,1 0 0,-1 1 0,0-1 0,1 1 0,-1-1 0,0 0 0,0 1 0,1-1 0,-1 1 0,0-1 0,0 1 0,0-1 0,0 1 0,0-1 0,0 1 0,0-1 0,0 1 0,2 18 0,-2-15 0,2 161 0,-2-141 0,-2 0 0,0 0 0,-2 0 0,-7 25 0,18-69 0,1 0 0,1 0 0,0 1 0,1 0 0,2 0 0,-1 2 0,2-1 0,1 1 0,0 1 0,19-17 0,-28 29 0,0 0 0,1 0 0,-1 0 0,0 1 0,1 0 0,0 0 0,8-3 0,-12 6 0,-1-1 0,1 1 0,0-1 0,-1 1 0,1 0 0,0 0 0,-1 0 0,1 0 0,0 0 0,-1 0 0,1 0 0,0 1 0,-1-1 0,1 0 0,-1 1 0,1 0 0,-1-1 0,1 1 0,-1 0 0,1 0 0,-1 0 0,1-1 0,-1 2 0,0-1 0,0 0 0,1 0 0,-1 0 0,0 0 0,0 1 0,0-1 0,0 1 0,-1-1 0,2 3 0,1 5 11,0 0 0,-1-1 0,0 1 0,0 1 0,-1-1 0,0 0 0,-1 0 0,0 0 0,-1 0 0,-2 15 0,2-15-146,0 0 0,0 0-1,0 0 1,2-1 0,-1 1 0,1 0 0,0 0 0,1 0 0,0 0 0,5 14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5.547"/>
    </inkml:context>
    <inkml:brush xml:id="br0">
      <inkml:brushProperty name="width" value="0.1" units="cm"/>
      <inkml:brushProperty name="height" value="0.1" units="cm"/>
      <inkml:brushProperty name="color" value="#849398"/>
    </inkml:brush>
  </inkml:definitions>
  <inkml:trace contextRef="#ctx0" brushRef="#br0">363 34 24575,'0'-2'0,"-1"1"0,1-1 0,0 1 0,-1-1 0,0 1 0,1-1 0,-1 1 0,0-1 0,0 1 0,0 0 0,0-1 0,0 1 0,0 0 0,0 0 0,0 0 0,0 0 0,0 0 0,-1 0 0,1 0 0,-1 0 0,1 0 0,0 0 0,-1 1 0,1-1 0,-1 1 0,0-1 0,1 1 0,-1 0 0,1-1 0,-1 1 0,-3 0 0,-7-1 0,0 0 0,-25 2 0,34-1 0,-4 0 0,0 1 0,0 0 0,0 0 0,1 1 0,-1 0 0,1 0 0,-1 0 0,1 1 0,0 0 0,0 0 0,0 0 0,0 1 0,0 0 0,1 0 0,0 1 0,0-1 0,0 1 0,-8 10 0,5-2 0,0 0 0,1 0 0,1 0 0,0 1 0,1 0 0,0 0 0,-5 25 0,-7 60 0,15-89 0,1 1 0,1-1 0,0 1 0,1-1 0,0 1 0,0-1 0,5 15 0,-6-23 0,1 0 0,0 0 0,0 0 0,0 0 0,0 0 0,0-1 0,0 1 0,0 0 0,1-1 0,-1 1 0,1-1 0,-1 1 0,1-1 0,0 0 0,-1 1 0,1-1 0,0 0 0,0 0 0,0 0 0,3 1 0,-1-1 0,1 0 0,-1-1 0,1 1 0,0-1 0,-1 0 0,1 0 0,0 0 0,-1-1 0,5 0 0,6-2 0,0-2 0,-1 1 0,1-2 0,23-11 0,-32 13 0,0 0 0,-1 0 0,1 0 0,-1 0 0,0-1 0,0 0 0,0 0 0,-1-1 0,0 1 0,0-1 0,0 0 0,0 0 0,3-9 0,1-6 0,-1 0 0,8-41 0,-11 41 0,1 1 0,15-38 0,-20 58 0,0 0 0,0 1 0,0-1 0,0 0 0,0 0 0,0 0 0,0 0 0,0 0 0,0 0 0,0 0 0,0 0 0,0 0 0,0 0 0,0 0 0,0 0 0,0 0 0,1 0 0,-1 0 0,0 0 0,0 0 0,0 1 0,0-1 0,0 0 0,0 0 0,0 0 0,0 0 0,0 0 0,0 0 0,0 0 0,0 0 0,0 0 0,0 0 0,0 0 0,1 0 0,-1 0 0,0 0 0,0 0 0,0 0 0,0 0 0,0 0 0,0 0 0,0 0 0,0 0 0,0 0 0,0 0 0,0 0 0,0 0 0,0 0 0,0-1 0,0 1 0,1 0 0,-1 0 0,0 0 0,0 0 0,0 0 0,0 0 0,0 0 0,0 0 0,0 0 0,0 0 0,0 0 0,2 11 0,0 14 0,-3 891 0,1-907 0,0 0 0,0 0 0,-1 0 0,-1 1 0,1-1 0,-1 0 0,-1-1 0,1 1 0,-2 0 0,1-1 0,-1 0 0,0 1 0,-1-1 0,0-1 0,0 1 0,-1-1 0,0 0 0,0 0 0,0-1 0,-13 10 0,4-7 0,0-1 0,-1 0 0,0-1 0,-24 6 0,24-8 0,0 0 0,1 2 0,-1 0 0,2 0 0,-17 11 0,25-13-124,0 0 0,-1-1 0,1 0 0,-1-1 0,0 1 0,0-1-1,-1 0 1,1-1 0,0 0 0,-16 2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6.591"/>
    </inkml:context>
    <inkml:brush xml:id="br0">
      <inkml:brushProperty name="width" value="0.1" units="cm"/>
      <inkml:brushProperty name="height" value="0.1" units="cm"/>
      <inkml:brushProperty name="color" value="#849398"/>
    </inkml:brush>
  </inkml:definitions>
  <inkml:trace contextRef="#ctx0" brushRef="#br0">113 226 24575,'0'-2'0,"0"0"0,0 0 0,0 0 0,1 0 0,-1 1 0,1-1 0,0 0 0,-1 0 0,1 0 0,0 1 0,0-1 0,0 0 0,0 1 0,1-1 0,-1 1 0,0-1 0,1 1 0,-1 0 0,1-1 0,-1 1 0,1 0 0,-1 0 0,1 0 0,0 0 0,0 0 0,-1 1 0,1-1 0,0 0 0,0 1 0,0 0 0,0-1 0,3 1 0,9-2 0,0 1 0,1 1 0,22 2 0,-14-1 0,-12-1 0,4 1 0,0-1 0,-1 0 0,1-2 0,27-4 0,-39 5 0,1-1 0,0 1 0,0-1 0,-1 1 0,1-1 0,-1 0 0,1 0 0,-1 0 0,0-1 0,0 1 0,0-1 0,0 0 0,-1 0 0,1 0 0,-1 0 0,1 0 0,-1-1 0,0 1 0,0-1 0,-1 1 0,1-1 0,-1 0 0,2-4 0,22-60 0,-25 67 0,1 0 0,-1 0 0,0-1 0,1 1 0,-1 0 0,0 0 0,0 0 0,0 0 0,0 0 0,0-1 0,0 1 0,0 0 0,0 0 0,-1 0 0,1 0 0,0 0 0,-1 0 0,1 0 0,-1 0 0,1 0 0,-1 0 0,1 0 0,-1 0 0,0 0 0,0 0 0,1 0 0,-1 0 0,0 0 0,0 1 0,0-1 0,0 0 0,0 1 0,0-1 0,0 1 0,0-1 0,0 1 0,0-1 0,0 1 0,0 0 0,0-1 0,0 1 0,0 0 0,-1 0 0,1 0 0,-1 0 0,-10-1 0,0 0 0,0 0 0,-18 3 0,15-1 0,13-1 0,-7-1 0,1 1 0,-1 0 0,0 1 0,1 0 0,-1 0 0,1 1 0,-1 0 0,1 0 0,0 1 0,0 0 0,0 1 0,0 0 0,-7 4 0,1 3 0,-20 11 0,2 2 0,0 1 0,2 1 0,-38 42 0,65-63 0,1 0 0,-1 0 0,1 0 0,0 0 0,0 0 0,1 1 0,0-1 0,-1 0 0,2 1 0,-1-1 0,1 1 0,0-1 0,0 1 0,1 5 0,-1-5 0,0 0 0,1-1 0,0 1 0,0 0 0,1-1 0,0 1 0,0-1 0,0 0 0,0 0 0,1 0 0,0 0 0,0 0 0,5 6 0,-2-6 0,-1-1 0,1-1 0,0 1 0,0-1 0,0 0 0,1-1 0,-1 1 0,1-1 0,11 2 0,0-1 0,1 0 0,24 0 0,92-4-1365</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7.422"/>
    </inkml:context>
    <inkml:brush xml:id="br0">
      <inkml:brushProperty name="width" value="0.1" units="cm"/>
      <inkml:brushProperty name="height" value="0.1" units="cm"/>
      <inkml:brushProperty name="color" value="#849398"/>
    </inkml:brush>
  </inkml:definitions>
  <inkml:trace contextRef="#ctx0" brushRef="#br0">0 30 24575,'142'-11'0,"3"0"0,-15 11 0,-128 0-114,-1 0 1,1 0-1,0-1 0,0 1 0,0-1 1,-1 1-1,1-1 0,0 1 0,-1-1 1,1 0-1,2-2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8.685"/>
    </inkml:context>
    <inkml:brush xml:id="br0">
      <inkml:brushProperty name="width" value="0.1" units="cm"/>
      <inkml:brushProperty name="height" value="0.1" units="cm"/>
      <inkml:brushProperty name="color" value="#849398"/>
    </inkml:brush>
  </inkml:definitions>
  <inkml:trace contextRef="#ctx0" brushRef="#br0">212 1 24575,'-2'31'0,"-1"-1"0,-2 1 0,-8 32 0,1-9 0,-5 36 0,-21 94 0,29-151 0,-2 1 0,-1-1 0,-23 43 0,24-54 0,0 0 0,-9 33 0,17-45 0,0-1 0,1 2 0,0-1 0,1 0 0,0 0 0,0 1 0,1-1 0,2 13 0,-2-20-170,1 1-1,0-1 0,0 1 1,1-1-1,-1 0 0,1 1 1,2 2-1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9.317"/>
    </inkml:context>
    <inkml:brush xml:id="br0">
      <inkml:brushProperty name="width" value="0.1" units="cm"/>
      <inkml:brushProperty name="height" value="0.1" units="cm"/>
      <inkml:brushProperty name="color" value="#849398"/>
    </inkml:brush>
  </inkml:definitions>
  <inkml:trace contextRef="#ctx0" brushRef="#br0">1 5 24575,'59'-2'0,"-34"0"0,0 2 0,0 0 0,38 6 0,-58-4 0,0-1 0,-1 1 0,1 1 0,-1-1 0,0 0 0,1 1 0,-1 0 0,0 0 0,0 0 0,-1 1 0,1-1 0,-1 1 0,0 0 0,4 6 0,7 10 0,17 36 0,-19-35 0,-7-11 0,0 0 0,0 0 0,-1 0 0,0 0 0,4 22 0,-7-30 0,-1 1 0,1-1 0,-1 0 0,0 1 0,0-1 0,0 0 0,-1 1 0,1-1 0,0 0 0,-1 1 0,0-1 0,1 0 0,-1 0 0,0 0 0,0 1 0,0-1 0,-1 0 0,1 0 0,0-1 0,-1 1 0,1 0 0,-1 0 0,0-1 0,1 1 0,-1-1 0,0 1 0,0-1 0,0 0 0,0 1 0,0-1 0,0 0 0,-1-1 0,-2 2 0,-27 7-195,-1-1 0,1-1 0,-2-2 0,1-1 0,0-2 0,-47-3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09.714"/>
    </inkml:context>
    <inkml:brush xml:id="br0">
      <inkml:brushProperty name="width" value="0.1" units="cm"/>
      <inkml:brushProperty name="height" value="0.1" units="cm"/>
      <inkml:brushProperty name="color" value="#849398"/>
    </inkml:brush>
  </inkml:definitions>
  <inkml:trace contextRef="#ctx0" brushRef="#br0">0 0 24575,'10'49'0,"-8"163"39,-3-118-1443,1-77-5422</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0.030"/>
    </inkml:context>
    <inkml:brush xml:id="br0">
      <inkml:brushProperty name="width" value="0.1" units="cm"/>
      <inkml:brushProperty name="height" value="0.1" units="cm"/>
      <inkml:brushProperty name="color" value="#849398"/>
    </inkml:brush>
  </inkml:definitions>
  <inkml:trace contextRef="#ctx0" brushRef="#br0">1 9 24575,'0'-4'0,"3"0"0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4.433"/>
    </inkml:context>
    <inkml:brush xml:id="br0">
      <inkml:brushProperty name="width" value="0.1" units="cm"/>
      <inkml:brushProperty name="height" value="0.1" units="cm"/>
      <inkml:brushProperty name="color" value="#849398"/>
    </inkml:brush>
  </inkml:definitions>
  <inkml:trace contextRef="#ctx0" brushRef="#br0">24 1 24575,'-11'166'0,"0"11"0,10-157-119,0-11 169,1 0 0,0 0 0,1 0 1,2 12-1,-3-19-108,1 0 1,-1 0-1,1 0 0,0 0 1,0-1-1,-1 1 1,1 0-1,0 0 1,0-1-1,1 1 0,-1-1 1,0 1-1,0-1 1,1 0-1,-1 1 1,1-1-1,-1 0 1,1 0-1,0 0 0,-1 0 1,1 0-1,0 0 1,0 0-1,0-1 1,2 1-1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4.764"/>
    </inkml:context>
    <inkml:brush xml:id="br0">
      <inkml:brushProperty name="width" value="0.1" units="cm"/>
      <inkml:brushProperty name="height" value="0.1" units="cm"/>
      <inkml:brushProperty name="color" value="#849398"/>
    </inkml:brush>
  </inkml:definitions>
  <inkml:trace contextRef="#ctx0" brushRef="#br0">1 24 24575,'0'-2'0,"0"1"0,0 0 0,0 1 0,1-1 0,-1 0 0,1 0 0,-1 0 0,1 0 0,-1 0 0,1 0 0,-1 0 0,1 1 0,0-1 0,-1 0 0,1 0 0,0 1 0,0-1 0,-1 0 0,1 1 0,0-1 0,0 1 0,0-1 0,0 1 0,0 0 0,0-1 0,0 1 0,0 0 0,0 0 0,0-1 0,0 1 0,1 0 0,38-2 0,-32 2 0,80 2-4,-46 0-450,0-1 1,47-7-1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3:35:28.576"/>
    </inkml:context>
    <inkml:brush xml:id="br0">
      <inkml:brushProperty name="width" value="0.2" units="cm"/>
      <inkml:brushProperty name="height" value="0.2" units="cm"/>
      <inkml:brushProperty name="color" value="#849398"/>
    </inkml:brush>
  </inkml:definitions>
  <inkml:trace contextRef="#ctx0" brushRef="#br0">404 168 24575,'0'-7'0,"1"1"0,-2 0 0,1 0 0,-1-1 0,1 1 0,-2 0 0,1 0 0,-1 0 0,0 0 0,0 0 0,0 1 0,-1-1 0,0 1 0,0-1 0,-1 1 0,1 0 0,-1 0 0,0 0 0,-1 1 0,1 0 0,-1-1 0,0 1 0,0 1 0,0-1 0,0 1 0,0 0 0,-1 0 0,0 1 0,1-1 0,-1 1 0,-12-2 0,-4-1 0,0 2 0,0 0 0,0 2 0,0 0 0,-1 1 0,1 2 0,0 0 0,-27 6 0,46-6 0,-1-1 0,1 0 0,0 1 0,0 0 0,-1 0 0,1 0 0,1 0 0,-1 0 0,0 1 0,0-1 0,1 1 0,0-1 0,-1 1 0,1 0 0,0 0 0,0 0 0,1 1 0,-1-1 0,1 0 0,-1 1 0,1-1 0,0 0 0,0 1 0,1 0 0,-1 3 0,-1 11 0,0 1 0,2 0 0,2 31 0,0-26 0,-1 51 0,-2-42 0,2 0 0,9 57 0,-6-78 0,-1-1 0,1 1 0,1-1 0,0 0 0,1 0 0,0 0 0,1-1 0,15 19 0,7 3 0,39 35 0,-26-28 0,-32-29 0,13 12 0,0 1 0,-2 0 0,-1 2 0,22 34 0,-37-52 0,-2-1 0,1 1 0,-1 0 0,0 0 0,0 0 0,-1 0 0,0 1 0,0-1 0,-1 0 0,0 1 0,0 0 0,-1-1 0,0 1 0,0-1 0,-1 1 0,0-1 0,0 1 0,-1-1 0,1 1 0,-2-1 0,1 0 0,-1 0 0,0 0 0,-5 7 0,0-4 0,-1 0 0,0 0 0,0-1 0,-1 0 0,0-1 0,-19 12 0,-3 3 0,30-21 0,-1 1 0,0-1 0,-1 0 0,1 0 0,0 0 0,0 0 0,-1-1 0,1 1 0,-1-1 0,0 0 0,1 0 0,-1 0 0,0-1 0,0 1 0,1-1 0,-1 0 0,0 0 0,0 0 0,0 0 0,1-1 0,-1 0 0,0 1 0,1-1 0,-1-1 0,0 1 0,1 0 0,-1-1 0,1 0 0,0 0 0,0 0 0,-1 0 0,1 0 0,1-1 0,-1 1 0,0-1 0,1 0 0,-1 0 0,1 0 0,0 0 0,0 0 0,0-1 0,0 1 0,0 0 0,1-1 0,-2-6 0,-1-3-341,1 0 0,0 0-1,-2-23 1,3 2-6485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5.427"/>
    </inkml:context>
    <inkml:brush xml:id="br0">
      <inkml:brushProperty name="width" value="0.1" units="cm"/>
      <inkml:brushProperty name="height" value="0.1" units="cm"/>
      <inkml:brushProperty name="color" value="#849398"/>
    </inkml:brush>
  </inkml:definitions>
  <inkml:trace contextRef="#ctx0" brushRef="#br0">129 0 24575,'5'136'0,"-1"-73"0,-7 94 0,-64 213 0,27-184 0,31-144 0,3-16 0,1 0 0,2 0 0,-1 40 0,9-26 0,-5-40 0,0 1 0,0-1 0,1 1 0,-1-1 0,0 1 0,0-1 0,1 1 0,-1-1 0,0 1 0,1-1 0,-1 1 0,0-1 0,1 1 0,-1-1 0,1 0 0,-1 1 0,1-1 0,-1 0 0,1 1 0,-1-1 0,1 0 0,-1 0 0,1 0 0,0 1 0,0-1 0,0-1 0,0 1 0,0 0 0,0-1 0,0 1 0,1 0 0,-1-1 0,0 0 0,0 1 0,-1-1 0,1 1 0,0-1 0,0 0 0,0 0 0,0 1 0,-1-1 0,2-2 0,5-7 0,0 0 0,-1 0 0,-1 0 0,0-1 0,0 0 0,4-14 0,13-31 0,-11 35 0,33-57 0,-41 73 0,1 0 0,0 0 0,0 0 0,0 0 0,1 1 0,0-1 0,-1 1 0,1 0 0,1 1 0,-1-1 0,7-2 0,-11 6 0,0-1 0,0 1 0,0-1 0,0 1 0,0 0 0,0 0 0,0-1 0,0 1 0,0 0 0,0 0 0,0 0 0,0 0 0,1 0 0,-1 1 0,0-1 0,0 0 0,0 0 0,0 1 0,0-1 0,0 1 0,0-1 0,0 1 0,0-1 0,0 1 0,1 1 0,0 0 0,0 0 0,-1 0 0,1 1 0,-1-1 0,1 0 0,-1 1 0,0-1 0,0 1 0,0 0 0,0 3 0,2 9 0,-1 0 0,0 0 0,-1 16 0,-1-25 0,-2 64 0,1-50 0,0-1 0,1 1 0,1 0 0,0 0 0,9 34 0,-8-49-170,0 1-1,0-1 0,1 0 1,0 0-1,0 0 0,0 0 1,6 6-1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5.975"/>
    </inkml:context>
    <inkml:brush xml:id="br0">
      <inkml:brushProperty name="width" value="0.1" units="cm"/>
      <inkml:brushProperty name="height" value="0.1" units="cm"/>
      <inkml:brushProperty name="color" value="#849398"/>
    </inkml:brush>
  </inkml:definitions>
  <inkml:trace contextRef="#ctx0" brushRef="#br0">0 134 24575,'0'-1'0,"1"1"0,-1-1 0,0 1 0,0-1 0,1 1 0,-1-1 0,0 1 0,1-1 0,-1 1 0,0 0 0,1-1 0,-1 1 0,1 0 0,-1-1 0,1 1 0,-1 0 0,1 0 0,-1-1 0,1 1 0,-1 0 0,1 0 0,-1 0 0,1 0 0,-1 0 0,1 0 0,-1 0 0,1 0 0,19-2 0,-16 2 0,45-2 0,-35 2 0,-1 0 0,1-1 0,-1 0 0,1-1 0,-1 0 0,0-1 0,1-1 0,-2 0 0,1-1 0,20-10 0,-28 12-76,-1 0 1,1 0-1,-1 0 0,1-1 0,-1 0 0,0 0 0,0 0 0,0 0 1,-1-1-1,0 1 0,0-1 0,0 0 0,0 0 0,-1 0 1,0-1-1,0 1 0,2-7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6.375"/>
    </inkml:context>
    <inkml:brush xml:id="br0">
      <inkml:brushProperty name="width" value="0.1" units="cm"/>
      <inkml:brushProperty name="height" value="0.1" units="cm"/>
      <inkml:brushProperty name="color" value="#849398"/>
    </inkml:brush>
  </inkml:definitions>
  <inkml:trace contextRef="#ctx0" brushRef="#br0">219 46 24575,'0'-2'0,"0"0"0,0 0 0,0 0 0,-1 1 0,1-1 0,0 0 0,-1 0 0,1 1 0,-1-1 0,1 0 0,-1 1 0,0-1 0,0 1 0,0-1 0,0 1 0,0-1 0,0 1 0,0-1 0,0 1 0,-1 0 0,-2-2 0,2 1 0,-1 1 0,1 0 0,-1 0 0,1 0 0,-1 0 0,0 1 0,1-1 0,-1 1 0,0 0 0,0-1 0,1 1 0,-1 0 0,-3 1 0,1 0 0,-1 0 0,0 0 0,1 0 0,-1 1 0,1-1 0,0 1 0,-1 1 0,1-1 0,0 1 0,0 0 0,1 0 0,-1 0 0,-7 8 0,2 2 0,1 1 0,0 0 0,1 1 0,1 0 0,0 0 0,1 1 0,0-1 0,1 1 0,1 1 0,1-1 0,0 1 0,2-1 0,-1 1 0,2 0 0,0-1 0,1 1 0,6 28 0,-6-39 0,1-1 0,-1 0 0,1 0 0,1 0 0,-1 0 0,1 0 0,-1-1 0,2 1 0,-1-1 0,0 0 0,1 0 0,0 0 0,-1 0 0,2-1 0,-1 1 0,0-1 0,1 0 0,-1 0 0,8 2 0,7 3 0,0 0 0,1-2 0,37 7 0,10 4 0,-49-13-46,0 0-1,0-1 0,1-1 1,0 0-1,-1-2 0,22-1 1,-9 1-993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7.126"/>
    </inkml:context>
    <inkml:brush xml:id="br0">
      <inkml:brushProperty name="width" value="0.1" units="cm"/>
      <inkml:brushProperty name="height" value="0.1" units="cm"/>
      <inkml:brushProperty name="color" value="#849398"/>
    </inkml:brush>
  </inkml:definitions>
  <inkml:trace contextRef="#ctx0" brushRef="#br0">33 8 24575,'0'-4'0,"-3"1"0,-2 3 0,-2 6 0,1 14 0,2 11 0,0 7 0,2 7 0,1 6 0,0 2 0,1 3 0,1-2 0,-1-5 0,0-6 0,0-4 0,0-6 0,1-6 0,-1-8-8191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7.459"/>
    </inkml:context>
    <inkml:brush xml:id="br0">
      <inkml:brushProperty name="width" value="0.1" units="cm"/>
      <inkml:brushProperty name="height" value="0.1" units="cm"/>
      <inkml:brushProperty name="color" value="#849398"/>
    </inkml:brush>
  </inkml:definitions>
  <inkml:trace contextRef="#ctx0" brushRef="#br0">1 1 24575,'0'0'-8191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17.887"/>
    </inkml:context>
    <inkml:brush xml:id="br0">
      <inkml:brushProperty name="width" value="0.1" units="cm"/>
      <inkml:brushProperty name="height" value="0.1" units="cm"/>
      <inkml:brushProperty name="color" value="#849398"/>
    </inkml:brush>
  </inkml:definitions>
  <inkml:trace contextRef="#ctx0" brushRef="#br0">2 1 24575,'-1'11'0,"1"1"0,0-1 0,1 1 0,0-1 0,1 1 0,0-1 0,1 1 0,0-1 0,9 18 0,42 97 0,-50-115 0,5 12 0,-1 1 0,-1-1 0,6 44 0,-14-66 0,1 0 0,0 0 0,0 0 0,0 0 0,0 0 0,1-1 0,-1 1 0,0 0 0,0 0 0,0 0 0,1 0 0,-1 0 0,0-1 0,1 1 0,-1 0 0,1 0 0,-1-1 0,1 1 0,-1 0 0,1 0 0,0-1 0,-1 1 0,1-1 0,0 1 0,-1-1 0,1 1 0,0-1 0,1 1 0,-1-1 0,1 0 0,-1 0 0,0 0 0,1 0 0,-1-1 0,1 1 0,-1-1 0,0 1 0,0-1 0,1 1 0,-1-1 0,0 0 0,0 1 0,0-1 0,2-2 0,3-2 0,0-1 0,-1 1 0,1-1 0,-1 0 0,5-10 0,-1-3 0,-1-1 0,-1 0 0,7-30 0,-8 27 0,1 0 0,13-30 0,-18 49 0,0-1 0,0 1 0,0-1 0,0 1 0,1 0 0,0 0 0,0 0 0,6-7 0,-8 11 0,-1-1 0,1 1 0,0-1 0,0 1 0,0-1 0,-1 1 0,1 0 0,0-1 0,0 1 0,0 0 0,0 0 0,0 0 0,0-1 0,-1 1 0,1 0 0,0 0 0,0 0 0,0 1 0,1-1 0,0 1 0,0 0 0,0 0 0,0 0 0,0 0 0,0 0 0,0 0 0,0 1 0,0-1 0,-1 1 0,1-1 0,1 3 0,1 1-5,0 0 0,0 0 0,-1 0 0,0 1-1,0-1 1,0 1 0,-1 0 0,0-1 0,0 1 0,1 7-1,0 5 70,-1 0-1,0 20 1,-2-26-251,0-1-1,1 1 1,1 0-1,0-1 1,0 1 0,1-1-1,8 22 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20.930"/>
    </inkml:context>
    <inkml:brush xml:id="br0">
      <inkml:brushProperty name="width" value="0.1" units="cm"/>
      <inkml:brushProperty name="height" value="0.1" units="cm"/>
      <inkml:brushProperty name="color" value="#849398"/>
    </inkml:brush>
  </inkml:definitions>
  <inkml:trace contextRef="#ctx0" brushRef="#br0">56 110 24575,'18'43'0,"-14"-24"0,-1 0 0,-1 0 0,0 0 0,-1 0 0,-1 0 0,-1 0 0,-1 0 0,-1 0 0,0-1 0,-1 1 0,-1-1 0,-1 0 0,-12 27 0,4-5 0,12-31 0,-1-1 0,0 1 0,0-1 0,-7 12 0,9-20 0,1-1 0,-1 1 0,1-1 0,-1 1 0,1-1 0,-1 1 0,1-1 0,0 0 0,0 1 0,-1-1 0,1 0 0,0 1 0,0-1 0,-1 0 0,1 0 0,0 1 0,0-1 0,0 0 0,0 1 0,0-1 0,0 0 0,0 0 0,1 0 0,-3-28 0,0-73 0,6-168 0,-4 263 0,1 0 0,0 0 0,1 1 0,0-1 0,0 1 0,0-1 0,1 1 0,0 0 0,0 0 0,0 0 0,1 0 0,0 0 0,7-8 0,-8 12 0,-1 0 0,0 0 0,1 0 0,-1 1 0,1-1 0,-1 0 0,1 1 0,0 0 0,0 0 0,-1 0 0,1 0 0,0 0 0,0 0 0,0 1 0,0-1 0,0 1 0,0 0 0,0 0 0,0 0 0,0 0 0,0 1 0,0-1 0,0 1 0,0 0 0,0-1 0,0 1 0,0 1 0,0-1 0,-1 0 0,1 1 0,0-1 0,2 4 0,5 2 0,-1 0 0,0 1 0,-1 0 0,0 1 0,0 0 0,-1 0 0,0 1 0,-1 0 0,0 0 0,-1 0 0,7 16 0,-5-6 0,0 1 0,-1 0 0,-1-1 0,-1 2 0,2 28 0,-5-41 23,0 0 1,1 0-1,1-1 0,5 15 0,-5-15-270,0 1 0,0-1 0,-1 1 1,0 0-1,0 8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21.771"/>
    </inkml:context>
    <inkml:brush xml:id="br0">
      <inkml:brushProperty name="width" value="0.1" units="cm"/>
      <inkml:brushProperty name="height" value="0.1" units="cm"/>
      <inkml:brushProperty name="color" value="#849398"/>
    </inkml:brush>
  </inkml:definitions>
  <inkml:trace contextRef="#ctx0" brushRef="#br0">1 380 24575,'0'-2'0,"0"1"0,0-1 0,0 0 0,0 1 0,0-1 0,0 0 0,1 1 0,-1-1 0,0 1 0,1-1 0,0 0 0,-1 1 0,1-1 0,0 1 0,0-1 0,-1 1 0,1 0 0,1-1 0,-1 1 0,0 0 0,0 0 0,2-1 0,0 0 0,0 1 0,0 0 0,0 0 0,1 0 0,-1 0 0,0 0 0,1 1 0,-1-1 0,1 1 0,3 0 0,7 0 0,0-2 0,0 0 0,0 0 0,0-1 0,0-1 0,-1-1 0,0 0 0,0 0 0,0-1 0,-1-1 0,1 0 0,-1-1 0,-1 0 0,0-1 0,15-14 0,-21 19 0,-1 0 0,1 0 0,-1-1 0,0 1 0,0-1 0,-1 0 0,1 0 0,-1 0 0,0-1 0,-1 1 0,1-1 0,-1 1 0,0-1 0,0 0 0,-1 0 0,0 0 0,0 0 0,0 0 0,-1-7 0,0-1 0,1-11 0,-4-37 0,3 61 0,-1 0 0,1-1 0,0 1 0,-1 0 0,1 0 0,0 0 0,-1 0 0,1 0 0,-1 0 0,0 0 0,1 0 0,-1 0 0,0 0 0,0 0 0,1 0 0,-1 0 0,0 0 0,0 0 0,0 1 0,0-1 0,0 0 0,0 1 0,0-1 0,0 1 0,-2-1 0,0 0 0,-1 0 0,1 1 0,0-1 0,-1 1 0,1 0 0,-1 0 0,1 0 0,-7 2 0,-2 0 0,0 1 0,1 1 0,0 0 0,-15 7 0,17-7 0,0 1 0,0 0 0,1 1 0,-1 0 0,1 0 0,0 1 0,1 0 0,0 0 0,0 1 0,0 0 0,1 0 0,0 0 0,1 1 0,0 0 0,0 0 0,1 0 0,0 1 0,1 0 0,0-1 0,0 1 0,1 0 0,0 0 0,1 1 0,0 9 0,1 15 0,3 68 0,-2-99 0,0 0 0,0 0 0,1 0 0,-1 0 0,1 0 0,-1-1 0,1 1 0,0-1 0,1 1 0,-1-1 0,1 0 0,3 4 0,41 34 0,-14-13 0,-28-23-57,1 0 0,-1-1 1,1 0-1,0 0 0,0 0 0,0 0 0,0-1 0,0 0 0,1-1 0,0 1 1,-1-1-1,1 0 0,0-1 0,0 0 0,0 0 0,0 0 0,0-1 0,0 0 0,0-1 1,1 1-1,-1-1 0,-1-1 0,12-2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22.211"/>
    </inkml:context>
    <inkml:brush xml:id="br0">
      <inkml:brushProperty name="width" value="0.1" units="cm"/>
      <inkml:brushProperty name="height" value="0.1" units="cm"/>
      <inkml:brushProperty name="color" value="#849398"/>
    </inkml:brush>
  </inkml:definitions>
  <inkml:trace contextRef="#ctx0" brushRef="#br0">1 0 24575,'0'903'-1365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6T15:18:22.588"/>
    </inkml:context>
    <inkml:brush xml:id="br0">
      <inkml:brushProperty name="width" value="0.1" units="cm"/>
      <inkml:brushProperty name="height" value="0.1" units="cm"/>
      <inkml:brushProperty name="color" value="#849398"/>
    </inkml:brush>
  </inkml:definitions>
  <inkml:trace contextRef="#ctx0" brushRef="#br0">1 53 24575,'0'-1'0,"0"-1"0,0 1 0,1-1 0,-1 1 0,1-1 0,-1 1 0,1-1 0,0 1 0,-1 0 0,1 0 0,0-1 0,0 1 0,0 0 0,0 0 0,0 0 0,0 0 0,0 0 0,0 0 0,1 0 0,-1 0 0,0 0 0,1 1 0,-1-1 0,0 0 0,1 1 0,-1-1 0,1 1 0,-1 0 0,1-1 0,-1 1 0,4 0 0,6-1 0,1 0 0,0 0 0,12 2 0,-13-1 0,9 1-195,0-1 0,1 0 0,-1-2 0,0-1 0,0 0 0,29-10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654b397_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654b397_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b654b397_0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b654b397_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b654b397_0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b654b397_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654b397_0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b654b397_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654b397_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b654b397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654b397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b654b397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654b397_0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654b397_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654b397_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b654b397_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654b397_0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b654b397_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b654b397_0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b654b397_0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654b397_04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654b397_0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b654b397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b654b397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b654b397_0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b654b397_0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b654b397_0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b654b397_0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b654b397_0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b654b397_0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654b397_0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b654b397_0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b654b397_0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b654b397_0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b654b397_0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b654b397_0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b654b397_0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b654b397_0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654b397_0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b654b397_0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654b397_0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b654b397_0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af4f3288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af4f3288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b654b397_0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b654b397_0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b654b397_0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b654b397_0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b654b397_0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b654b397_0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b654b397_0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b654b397_0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b654b397_0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b654b397_0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654b397_0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654b397_0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b654b397_0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b654b397_0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b654b397_0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b654b397_0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b654b397_0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b654b397_0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b654b397_0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b654b397_0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af4f3288_0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af4f3288_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654b397_0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654b397_0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b654b397_0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b654b397_0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b654b397_0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b654b397_0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b654b397_0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b654b397_0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b654b397_0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b654b397_0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b654b397_0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b654b397_0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b654b397_0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b654b397_0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b654b397_0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b654b397_0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b654b397_0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b654b397_0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b654b397_0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b654b397_0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af4f3288_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af4f3288_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654b397_03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b654b397_0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b654b397_0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b654b397_0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b654b397_0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b654b397_0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b654b397_0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b654b397_0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b654b397_04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b654b397_0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b654b397_0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b654b397_0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b654b397_0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b654b397_0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b654b397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b654b397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b654b397_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b654b397_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654b397_0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654b397_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654b397_0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b654b397_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9144000" cy="6902100"/>
          </a:xfrm>
          <a:prstGeom prst="rect">
            <a:avLst/>
          </a:prstGeom>
          <a:gradFill>
            <a:gsLst>
              <a:gs pos="0">
                <a:srgbClr val="003171"/>
              </a:gs>
              <a:gs pos="100000">
                <a:srgbClr val="549FFF"/>
              </a:gs>
            </a:gsLst>
            <a:lin ang="792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3833" y="16053"/>
            <a:ext cx="10925833" cy="6881035"/>
          </a:xfrm>
          <a:custGeom>
            <a:avLst/>
            <a:gdLst/>
            <a:ahLst/>
            <a:cxnLst/>
            <a:rect l="l" t="t" r="r" b="b"/>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4659" y="881"/>
            <a:ext cx="10500941" cy="6881035"/>
          </a:xfrm>
          <a:custGeom>
            <a:avLst/>
            <a:gdLst/>
            <a:ahLst/>
            <a:cxnLst/>
            <a:rect l="l" t="t" r="r" b="b"/>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 name="Google Shape;12;p2"/>
          <p:cNvSpPr/>
          <p:nvPr/>
        </p:nvSpPr>
        <p:spPr>
          <a:xfrm>
            <a:off x="-846667" y="-882"/>
            <a:ext cx="2167467" cy="6906895"/>
          </a:xfrm>
          <a:custGeom>
            <a:avLst/>
            <a:gdLst/>
            <a:ahLst/>
            <a:cxnLst/>
            <a:rect l="l" t="t" r="r" b="b"/>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524934" y="-4974"/>
            <a:ext cx="1403435" cy="6906895"/>
          </a:xfrm>
          <a:custGeom>
            <a:avLst/>
            <a:gdLst/>
            <a:ahLst/>
            <a:cxnLst/>
            <a:rect l="l" t="t" r="r" b="b"/>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082040" y="1656080"/>
            <a:ext cx="7050900" cy="14700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lt1"/>
              </a:buClr>
              <a:buSzPts val="4800"/>
              <a:buNone/>
              <a:defRPr sz="4800">
                <a:solidFill>
                  <a:schemeClr val="lt1"/>
                </a:solidFill>
              </a:defRPr>
            </a:lvl1pPr>
            <a:lvl2pPr lvl="1" algn="r">
              <a:spcBef>
                <a:spcPts val="0"/>
              </a:spcBef>
              <a:spcAft>
                <a:spcPts val="0"/>
              </a:spcAft>
              <a:buClr>
                <a:schemeClr val="lt1"/>
              </a:buClr>
              <a:buSzPts val="4800"/>
              <a:buNone/>
              <a:defRPr sz="4800">
                <a:solidFill>
                  <a:schemeClr val="lt1"/>
                </a:solidFill>
              </a:defRPr>
            </a:lvl2pPr>
            <a:lvl3pPr lvl="2" algn="r">
              <a:spcBef>
                <a:spcPts val="0"/>
              </a:spcBef>
              <a:spcAft>
                <a:spcPts val="0"/>
              </a:spcAft>
              <a:buClr>
                <a:schemeClr val="lt1"/>
              </a:buClr>
              <a:buSzPts val="4800"/>
              <a:buNone/>
              <a:defRPr sz="4800">
                <a:solidFill>
                  <a:schemeClr val="lt1"/>
                </a:solidFill>
              </a:defRPr>
            </a:lvl3pPr>
            <a:lvl4pPr lvl="3" algn="r">
              <a:spcBef>
                <a:spcPts val="0"/>
              </a:spcBef>
              <a:spcAft>
                <a:spcPts val="0"/>
              </a:spcAft>
              <a:buClr>
                <a:schemeClr val="lt1"/>
              </a:buClr>
              <a:buSzPts val="4800"/>
              <a:buNone/>
              <a:defRPr sz="4800">
                <a:solidFill>
                  <a:schemeClr val="lt1"/>
                </a:solidFill>
              </a:defRPr>
            </a:lvl4pPr>
            <a:lvl5pPr lvl="4" algn="r">
              <a:spcBef>
                <a:spcPts val="0"/>
              </a:spcBef>
              <a:spcAft>
                <a:spcPts val="0"/>
              </a:spcAft>
              <a:buClr>
                <a:schemeClr val="lt1"/>
              </a:buClr>
              <a:buSzPts val="4800"/>
              <a:buNone/>
              <a:defRPr sz="4800">
                <a:solidFill>
                  <a:schemeClr val="lt1"/>
                </a:solidFill>
              </a:defRPr>
            </a:lvl5pPr>
            <a:lvl6pPr lvl="5" algn="r">
              <a:spcBef>
                <a:spcPts val="0"/>
              </a:spcBef>
              <a:spcAft>
                <a:spcPts val="0"/>
              </a:spcAft>
              <a:buClr>
                <a:schemeClr val="lt1"/>
              </a:buClr>
              <a:buSzPts val="4800"/>
              <a:buNone/>
              <a:defRPr sz="4800">
                <a:solidFill>
                  <a:schemeClr val="lt1"/>
                </a:solidFill>
              </a:defRPr>
            </a:lvl6pPr>
            <a:lvl7pPr lvl="6" algn="r">
              <a:spcBef>
                <a:spcPts val="0"/>
              </a:spcBef>
              <a:spcAft>
                <a:spcPts val="0"/>
              </a:spcAft>
              <a:buClr>
                <a:schemeClr val="lt1"/>
              </a:buClr>
              <a:buSzPts val="4800"/>
              <a:buNone/>
              <a:defRPr sz="4800">
                <a:solidFill>
                  <a:schemeClr val="lt1"/>
                </a:solidFill>
              </a:defRPr>
            </a:lvl7pPr>
            <a:lvl8pPr lvl="7" algn="r">
              <a:spcBef>
                <a:spcPts val="0"/>
              </a:spcBef>
              <a:spcAft>
                <a:spcPts val="0"/>
              </a:spcAft>
              <a:buClr>
                <a:schemeClr val="lt1"/>
              </a:buClr>
              <a:buSzPts val="4800"/>
              <a:buNone/>
              <a:defRPr sz="4800">
                <a:solidFill>
                  <a:schemeClr val="lt1"/>
                </a:solidFill>
              </a:defRPr>
            </a:lvl8pPr>
            <a:lvl9pPr lvl="8" algn="r">
              <a:spcBef>
                <a:spcPts val="0"/>
              </a:spcBef>
              <a:spcAft>
                <a:spcPts val="0"/>
              </a:spcAft>
              <a:buClr>
                <a:schemeClr val="lt1"/>
              </a:buClr>
              <a:buSzPts val="4800"/>
              <a:buNone/>
              <a:defRPr sz="4800">
                <a:solidFill>
                  <a:schemeClr val="lt1"/>
                </a:solidFill>
              </a:defRPr>
            </a:lvl9pPr>
          </a:lstStyle>
          <a:p>
            <a:endParaRPr/>
          </a:p>
        </p:txBody>
      </p:sp>
      <p:sp>
        <p:nvSpPr>
          <p:cNvPr id="15" name="Google Shape;15;p2"/>
          <p:cNvSpPr txBox="1">
            <a:spLocks noGrp="1"/>
          </p:cNvSpPr>
          <p:nvPr>
            <p:ph type="subTitle" idx="1"/>
          </p:nvPr>
        </p:nvSpPr>
        <p:spPr>
          <a:xfrm>
            <a:off x="1082040" y="3230880"/>
            <a:ext cx="7035900" cy="9255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2400"/>
              <a:buNone/>
              <a:defRPr sz="2400">
                <a:solidFill>
                  <a:schemeClr val="lt1"/>
                </a:solidFill>
              </a:defRPr>
            </a:lvl1pPr>
            <a:lvl2pPr lvl="1" algn="r">
              <a:spcBef>
                <a:spcPts val="0"/>
              </a:spcBef>
              <a:spcAft>
                <a:spcPts val="0"/>
              </a:spcAft>
              <a:buClr>
                <a:schemeClr val="lt1"/>
              </a:buClr>
              <a:buSzPts val="2400"/>
              <a:buNone/>
              <a:defRPr sz="2400">
                <a:solidFill>
                  <a:schemeClr val="lt1"/>
                </a:solidFill>
              </a:defRPr>
            </a:lvl2pPr>
            <a:lvl3pPr lvl="2" algn="r">
              <a:spcBef>
                <a:spcPts val="0"/>
              </a:spcBef>
              <a:spcAft>
                <a:spcPts val="0"/>
              </a:spcAft>
              <a:buClr>
                <a:schemeClr val="lt1"/>
              </a:buClr>
              <a:buSzPts val="2400"/>
              <a:buNone/>
              <a:defRPr>
                <a:solidFill>
                  <a:schemeClr val="lt1"/>
                </a:solidFill>
              </a:defRPr>
            </a:lvl3pPr>
            <a:lvl4pPr lvl="3" algn="r">
              <a:spcBef>
                <a:spcPts val="0"/>
              </a:spcBef>
              <a:spcAft>
                <a:spcPts val="0"/>
              </a:spcAft>
              <a:buClr>
                <a:schemeClr val="lt1"/>
              </a:buClr>
              <a:buSzPts val="2400"/>
              <a:buNone/>
              <a:defRPr sz="2400">
                <a:solidFill>
                  <a:schemeClr val="lt1"/>
                </a:solidFill>
              </a:defRPr>
            </a:lvl4pPr>
            <a:lvl5pPr lvl="4" algn="r">
              <a:spcBef>
                <a:spcPts val="0"/>
              </a:spcBef>
              <a:spcAft>
                <a:spcPts val="0"/>
              </a:spcAft>
              <a:buClr>
                <a:schemeClr val="lt1"/>
              </a:buClr>
              <a:buSzPts val="2400"/>
              <a:buNone/>
              <a:defRPr sz="2400">
                <a:solidFill>
                  <a:schemeClr val="lt1"/>
                </a:solidFill>
              </a:defRPr>
            </a:lvl5pPr>
            <a:lvl6pPr lvl="5" algn="r">
              <a:spcBef>
                <a:spcPts val="0"/>
              </a:spcBef>
              <a:spcAft>
                <a:spcPts val="0"/>
              </a:spcAft>
              <a:buClr>
                <a:schemeClr val="lt1"/>
              </a:buClr>
              <a:buSzPts val="2400"/>
              <a:buNone/>
              <a:defRPr sz="2400">
                <a:solidFill>
                  <a:schemeClr val="lt1"/>
                </a:solidFill>
              </a:defRPr>
            </a:lvl6pPr>
            <a:lvl7pPr lvl="6" algn="r">
              <a:spcBef>
                <a:spcPts val="0"/>
              </a:spcBef>
              <a:spcAft>
                <a:spcPts val="0"/>
              </a:spcAft>
              <a:buClr>
                <a:schemeClr val="lt1"/>
              </a:buClr>
              <a:buSzPts val="2400"/>
              <a:buNone/>
              <a:defRPr sz="2400">
                <a:solidFill>
                  <a:schemeClr val="lt1"/>
                </a:solidFill>
              </a:defRPr>
            </a:lvl7pPr>
            <a:lvl8pPr lvl="7" algn="r">
              <a:spcBef>
                <a:spcPts val="0"/>
              </a:spcBef>
              <a:spcAft>
                <a:spcPts val="0"/>
              </a:spcAft>
              <a:buClr>
                <a:schemeClr val="lt1"/>
              </a:buClr>
              <a:buSzPts val="2400"/>
              <a:buNone/>
              <a:defRPr sz="2400">
                <a:solidFill>
                  <a:schemeClr val="lt1"/>
                </a:solidFill>
              </a:defRPr>
            </a:lvl8pPr>
            <a:lvl9pPr lvl="8" algn="r">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body" idx="1"/>
          </p:nvPr>
        </p:nvSpPr>
        <p:spPr>
          <a:xfrm>
            <a:off x="457200" y="1658990"/>
            <a:ext cx="8229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a:lvl1pPr>
            <a:lvl2pPr marL="914400" lvl="1" indent="-406400">
              <a:spcBef>
                <a:spcPts val="0"/>
              </a:spcBef>
              <a:spcAft>
                <a:spcPts val="0"/>
              </a:spcAft>
              <a:buSzPts val="2800"/>
              <a:buChar char="○"/>
              <a:defRPr/>
            </a:lvl2pPr>
            <a:lvl3pPr marL="1371600" lvl="2" indent="-381000">
              <a:spcBef>
                <a:spcPts val="0"/>
              </a:spcBef>
              <a:spcAft>
                <a:spcPts val="0"/>
              </a:spcAft>
              <a:buSzPts val="24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19" name="Google Shape;19;p3"/>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4"/>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 name="Google Shape;24;p4"/>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5" name="Google Shape;25;p4"/>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7" name="Google Shape;27;p4"/>
          <p:cNvSpPr txBox="1">
            <a:spLocks noGrp="1"/>
          </p:cNvSpPr>
          <p:nvPr>
            <p:ph type="body" idx="1"/>
          </p:nvPr>
        </p:nvSpPr>
        <p:spPr>
          <a:xfrm>
            <a:off x="457200" y="1658990"/>
            <a:ext cx="4038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sz="2800"/>
            </a:lvl1pPr>
            <a:lvl2pPr marL="914400" lvl="1" indent="-406400">
              <a:spcBef>
                <a:spcPts val="0"/>
              </a:spcBef>
              <a:spcAft>
                <a:spcPts val="0"/>
              </a:spcAft>
              <a:buSzPts val="2800"/>
              <a:buChar char="○"/>
              <a:defRPr sz="2400"/>
            </a:lvl2pPr>
            <a:lvl3pPr marL="1371600" lvl="2" indent="-381000">
              <a:spcBef>
                <a:spcPts val="0"/>
              </a:spcBef>
              <a:spcAft>
                <a:spcPts val="0"/>
              </a:spcAft>
              <a:buSzPts val="2400"/>
              <a:buChar char="■"/>
              <a:defRPr sz="2000"/>
            </a:lvl3pPr>
            <a:lvl4pPr marL="1828800" lvl="3" indent="-355600">
              <a:spcBef>
                <a:spcPts val="0"/>
              </a:spcBef>
              <a:spcAft>
                <a:spcPts val="0"/>
              </a:spcAft>
              <a:buSzPts val="2000"/>
              <a:buChar char="●"/>
              <a:defRPr sz="1800"/>
            </a:lvl4pPr>
            <a:lvl5pPr marL="2286000" lvl="4" indent="-355600">
              <a:spcBef>
                <a:spcPts val="0"/>
              </a:spcBef>
              <a:spcAft>
                <a:spcPts val="0"/>
              </a:spcAft>
              <a:buSzPts val="2000"/>
              <a:buChar char="○"/>
              <a:defRPr sz="1800"/>
            </a:lvl5pPr>
            <a:lvl6pPr marL="2743200" lvl="5" indent="-355600">
              <a:spcBef>
                <a:spcPts val="0"/>
              </a:spcBef>
              <a:spcAft>
                <a:spcPts val="0"/>
              </a:spcAft>
              <a:buSzPts val="2000"/>
              <a:buChar char="■"/>
              <a:defRPr sz="1800"/>
            </a:lvl6pPr>
            <a:lvl7pPr marL="3200400" lvl="6" indent="-355600">
              <a:spcBef>
                <a:spcPts val="0"/>
              </a:spcBef>
              <a:spcAft>
                <a:spcPts val="0"/>
              </a:spcAft>
              <a:buSzPts val="2000"/>
              <a:buChar char="●"/>
              <a:defRPr sz="1800"/>
            </a:lvl7pPr>
            <a:lvl8pPr marL="3657600" lvl="7" indent="-355600">
              <a:spcBef>
                <a:spcPts val="0"/>
              </a:spcBef>
              <a:spcAft>
                <a:spcPts val="0"/>
              </a:spcAft>
              <a:buSzPts val="2000"/>
              <a:buChar char="○"/>
              <a:defRPr sz="1800"/>
            </a:lvl8pPr>
            <a:lvl9pPr marL="4114800" lvl="8" indent="-355600">
              <a:spcBef>
                <a:spcPts val="0"/>
              </a:spcBef>
              <a:spcAft>
                <a:spcPts val="0"/>
              </a:spcAft>
              <a:buSzPts val="2000"/>
              <a:buChar char="■"/>
              <a:defRPr sz="1800"/>
            </a:lvl9pPr>
          </a:lstStyle>
          <a:p>
            <a:endParaRPr/>
          </a:p>
        </p:txBody>
      </p:sp>
      <p:sp>
        <p:nvSpPr>
          <p:cNvPr id="28" name="Google Shape;28;p4"/>
          <p:cNvSpPr txBox="1">
            <a:spLocks noGrp="1"/>
          </p:cNvSpPr>
          <p:nvPr>
            <p:ph type="body" idx="2"/>
          </p:nvPr>
        </p:nvSpPr>
        <p:spPr>
          <a:xfrm>
            <a:off x="4648200" y="1658990"/>
            <a:ext cx="4038600" cy="4840500"/>
          </a:xfrm>
          <a:prstGeom prst="rect">
            <a:avLst/>
          </a:prstGeom>
        </p:spPr>
        <p:txBody>
          <a:bodyPr spcFirstLastPara="1" wrap="square" lIns="91425" tIns="91425" rIns="91425" bIns="91425" anchor="t" anchorCtr="0">
            <a:noAutofit/>
          </a:bodyPr>
          <a:lstStyle>
            <a:lvl1pPr marL="457200" lvl="0" indent="-431800">
              <a:spcBef>
                <a:spcPts val="0"/>
              </a:spcBef>
              <a:spcAft>
                <a:spcPts val="0"/>
              </a:spcAft>
              <a:buSzPts val="3200"/>
              <a:buChar char="●"/>
              <a:defRPr sz="2800"/>
            </a:lvl1pPr>
            <a:lvl2pPr marL="914400" lvl="1" indent="-406400">
              <a:spcBef>
                <a:spcPts val="0"/>
              </a:spcBef>
              <a:spcAft>
                <a:spcPts val="0"/>
              </a:spcAft>
              <a:buSzPts val="2800"/>
              <a:buChar char="○"/>
              <a:defRPr sz="2400"/>
            </a:lvl2pPr>
            <a:lvl3pPr marL="1371600" lvl="2" indent="-381000">
              <a:spcBef>
                <a:spcPts val="0"/>
              </a:spcBef>
              <a:spcAft>
                <a:spcPts val="0"/>
              </a:spcAft>
              <a:buSzPts val="2400"/>
              <a:buChar char="■"/>
              <a:defRPr sz="2000"/>
            </a:lvl3pPr>
            <a:lvl4pPr marL="1828800" lvl="3" indent="-355600">
              <a:spcBef>
                <a:spcPts val="0"/>
              </a:spcBef>
              <a:spcAft>
                <a:spcPts val="0"/>
              </a:spcAft>
              <a:buSzPts val="2000"/>
              <a:buChar char="●"/>
              <a:defRPr sz="1800"/>
            </a:lvl4pPr>
            <a:lvl5pPr marL="2286000" lvl="4" indent="-355600">
              <a:spcBef>
                <a:spcPts val="0"/>
              </a:spcBef>
              <a:spcAft>
                <a:spcPts val="0"/>
              </a:spcAft>
              <a:buSzPts val="2000"/>
              <a:buChar char="○"/>
              <a:defRPr sz="1800"/>
            </a:lvl5pPr>
            <a:lvl6pPr marL="2743200" lvl="5" indent="-355600">
              <a:spcBef>
                <a:spcPts val="0"/>
              </a:spcBef>
              <a:spcAft>
                <a:spcPts val="0"/>
              </a:spcAft>
              <a:buSzPts val="2000"/>
              <a:buChar char="■"/>
              <a:defRPr sz="1800"/>
            </a:lvl6pPr>
            <a:lvl7pPr marL="3200400" lvl="6" indent="-355600">
              <a:spcBef>
                <a:spcPts val="0"/>
              </a:spcBef>
              <a:spcAft>
                <a:spcPts val="0"/>
              </a:spcAft>
              <a:buSzPts val="2000"/>
              <a:buChar char="●"/>
              <a:defRPr sz="1800"/>
            </a:lvl7pPr>
            <a:lvl8pPr marL="3657600" lvl="7" indent="-355600">
              <a:spcBef>
                <a:spcPts val="0"/>
              </a:spcBef>
              <a:spcAft>
                <a:spcPts val="0"/>
              </a:spcAft>
              <a:buSzPts val="2000"/>
              <a:buChar char="○"/>
              <a:defRPr sz="1800"/>
            </a:lvl8pPr>
            <a:lvl9pPr marL="4114800" lvl="8" indent="-355600">
              <a:spcBef>
                <a:spcPts val="0"/>
              </a:spcBef>
              <a:spcAft>
                <a:spcPts val="0"/>
              </a:spcAft>
              <a:buSzPts val="20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5"/>
          <p:cNvSpPr/>
          <p:nvPr/>
        </p:nvSpPr>
        <p:spPr>
          <a:xfrm rot="10800000" flipH="1">
            <a:off x="-348182" y="-21900"/>
            <a:ext cx="1723520" cy="6879900"/>
          </a:xfrm>
          <a:custGeom>
            <a:avLst/>
            <a:gdLst/>
            <a:ahLst/>
            <a:cxnLst/>
            <a:rect l="l" t="t" r="r" b="b"/>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 name="Google Shape;31;p5"/>
          <p:cNvSpPr/>
          <p:nvPr/>
        </p:nvSpPr>
        <p:spPr>
          <a:xfrm rot="10800000" flipH="1">
            <a:off x="-1118653" y="-4700"/>
            <a:ext cx="3100651" cy="6862700"/>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 name="Google Shape;32;p5"/>
          <p:cNvSpPr/>
          <p:nvPr/>
        </p:nvSpPr>
        <p:spPr>
          <a:xfrm rot="10800000">
            <a:off x="8088847" y="-6970"/>
            <a:ext cx="1100668" cy="6864970"/>
          </a:xfrm>
          <a:custGeom>
            <a:avLst/>
            <a:gdLst/>
            <a:ahLst/>
            <a:cxnLst/>
            <a:rect l="l" t="t" r="r" b="b"/>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3" name="Google Shape;33;p5"/>
          <p:cNvSpPr txBox="1">
            <a:spLocks noGrp="1"/>
          </p:cNvSpPr>
          <p:nvPr>
            <p:ph type="title"/>
          </p:nvPr>
        </p:nvSpPr>
        <p:spPr>
          <a:xfrm>
            <a:off x="457200" y="274638"/>
            <a:ext cx="8229600" cy="1325700"/>
          </a:xfrm>
          <a:prstGeom prst="rect">
            <a:avLst/>
          </a:prstGeom>
        </p:spPr>
        <p:txBody>
          <a:bodyPr spcFirstLastPara="1" wrap="square" lIns="91425" tIns="91425" rIns="91425" bIns="91425" anchor="b"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grpSp>
        <p:nvGrpSpPr>
          <p:cNvPr id="35" name="Google Shape;35;p6"/>
          <p:cNvGrpSpPr/>
          <p:nvPr/>
        </p:nvGrpSpPr>
        <p:grpSpPr>
          <a:xfrm>
            <a:off x="-6264" y="4933387"/>
            <a:ext cx="9150267" cy="3100651"/>
            <a:chOff x="-6264" y="4933387"/>
            <a:chExt cx="9150267" cy="3100651"/>
          </a:xfrm>
        </p:grpSpPr>
        <p:sp>
          <p:nvSpPr>
            <p:cNvPr id="36" name="Google Shape;36;p6"/>
            <p:cNvSpPr/>
            <p:nvPr/>
          </p:nvSpPr>
          <p:spPr>
            <a:xfrm>
              <a:off x="-8" y="5537200"/>
              <a:ext cx="9144009" cy="1574769"/>
            </a:xfrm>
            <a:custGeom>
              <a:avLst/>
              <a:gdLst/>
              <a:ahLst/>
              <a:cxnLst/>
              <a:rect l="l" t="t" r="r" b="b"/>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7" name="Google Shape;37;p6"/>
            <p:cNvSpPr/>
            <p:nvPr/>
          </p:nvSpPr>
          <p:spPr>
            <a:xfrm rot="5400000" flipH="1">
              <a:off x="3018543" y="1908579"/>
              <a:ext cx="3100651" cy="9150267"/>
            </a:xfrm>
            <a:custGeom>
              <a:avLst/>
              <a:gdLst/>
              <a:ahLst/>
              <a:cxnLst/>
              <a:rect l="l" t="t" r="r" b="b"/>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8" name="Google Shape;38;p6"/>
            <p:cNvSpPr/>
            <p:nvPr/>
          </p:nvSpPr>
          <p:spPr>
            <a:xfrm>
              <a:off x="-8" y="5740400"/>
              <a:ext cx="9144011" cy="1574769"/>
            </a:xfrm>
            <a:custGeom>
              <a:avLst/>
              <a:gdLst/>
              <a:ahLst/>
              <a:cxnLst/>
              <a:rect l="l" t="t" r="r" b="b"/>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grpSp>
      <p:sp>
        <p:nvSpPr>
          <p:cNvPr id="39" name="Google Shape;39;p6"/>
          <p:cNvSpPr txBox="1">
            <a:spLocks noGrp="1"/>
          </p:cNvSpPr>
          <p:nvPr>
            <p:ph type="body" idx="1"/>
          </p:nvPr>
        </p:nvSpPr>
        <p:spPr>
          <a:xfrm>
            <a:off x="1792288" y="5367338"/>
            <a:ext cx="5486400" cy="804900"/>
          </a:xfrm>
          <a:prstGeom prst="rect">
            <a:avLst/>
          </a:prstGeom>
        </p:spPr>
        <p:txBody>
          <a:bodyPr spcFirstLastPara="1" wrap="square" lIns="91425" tIns="91425" rIns="91425" bIns="91425" anchor="ctr" anchorCtr="0">
            <a:noAutofit/>
          </a:bodyPr>
          <a:lstStyle>
            <a:lvl1pPr marL="457200" lvl="0" indent="-228600" algn="ctr">
              <a:spcBef>
                <a:spcPts val="0"/>
              </a:spcBef>
              <a:spcAft>
                <a:spcPts val="0"/>
              </a:spcAft>
              <a:buSzPts val="2400"/>
              <a:buNone/>
              <a:defRPr sz="24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wave">
    <p:bg>
      <p:bgPr>
        <a:gradFill>
          <a:gsLst>
            <a:gs pos="0">
              <a:schemeClr val="lt2"/>
            </a:gs>
            <a:gs pos="100000">
              <a:schemeClr val="accent1"/>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32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1pPr>
            <a:lvl2pPr lvl="1">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2pPr>
            <a:lvl3pPr lvl="2">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3pPr>
            <a:lvl4pPr lvl="3">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4pPr>
            <a:lvl5pPr lvl="4">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5pPr>
            <a:lvl6pPr lvl="5">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6pPr>
            <a:lvl7pPr lvl="6">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7pPr>
            <a:lvl8pPr lvl="7">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8pPr>
            <a:lvl9pPr lvl="8">
              <a:spcBef>
                <a:spcPts val="0"/>
              </a:spcBef>
              <a:spcAft>
                <a:spcPts val="0"/>
              </a:spcAft>
              <a:buClr>
                <a:srgbClr val="00387E"/>
              </a:buClr>
              <a:buSzPts val="4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7" name="Google Shape;7;p1"/>
          <p:cNvSpPr txBox="1">
            <a:spLocks noGrp="1"/>
          </p:cNvSpPr>
          <p:nvPr>
            <p:ph type="body" idx="1"/>
          </p:nvPr>
        </p:nvSpPr>
        <p:spPr>
          <a:xfrm>
            <a:off x="457200" y="1727200"/>
            <a:ext cx="8229600" cy="4526100"/>
          </a:xfrm>
          <a:prstGeom prst="rect">
            <a:avLst/>
          </a:prstGeom>
          <a:noFill/>
          <a:ln>
            <a:noFill/>
          </a:ln>
        </p:spPr>
        <p:txBody>
          <a:bodyPr spcFirstLastPara="1" wrap="square" lIns="91425" tIns="91425" rIns="91425" bIns="91425" anchor="t" anchorCtr="0">
            <a:noAutofit/>
          </a:bodyPr>
          <a:lstStyle>
            <a:lvl1pPr marL="457200" lvl="0" indent="-431800">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marL="914400" lvl="1" indent="-406400">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marL="1371600" lvl="2" indent="-381000">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marL="1828800" lvl="3"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marL="2286000" lvl="4"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marL="2743200" lvl="5"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marL="3200400" lvl="6"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marL="3657600" lvl="7"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marL="4114800" lvl="8" indent="-355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riccurts@gmail.com" TargetMode="External"/><Relationship Id="rId7" Type="http://schemas.openxmlformats.org/officeDocument/2006/relationships/hyperlink" Target="http://creativecommons.org/licenses/by-nc/3.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controlaltachieve.com/"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hyperlink" Target="https://www.mashed.com/425485/lychee-vs-rambutan-vs-longan-how-are-they-different/" TargetMode="External"/></Relationships>
</file>

<file path=ppt/slides/_rels/slide2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8.xml"/><Relationship Id="rId18" Type="http://schemas.openxmlformats.org/officeDocument/2006/relationships/image" Target="../media/image22.png"/><Relationship Id="rId3" Type="http://schemas.openxmlformats.org/officeDocument/2006/relationships/slide" Target="slide26.xml"/><Relationship Id="rId21" Type="http://schemas.openxmlformats.org/officeDocument/2006/relationships/customXml" Target="../ink/ink12.xml"/><Relationship Id="rId7" Type="http://schemas.openxmlformats.org/officeDocument/2006/relationships/customXml" Target="../ink/ink5.xml"/><Relationship Id="rId12" Type="http://schemas.openxmlformats.org/officeDocument/2006/relationships/image" Target="../media/image19.png"/><Relationship Id="rId17" Type="http://schemas.openxmlformats.org/officeDocument/2006/relationships/customXml" Target="../ink/ink10.xml"/><Relationship Id="rId2" Type="http://schemas.openxmlformats.org/officeDocument/2006/relationships/notesSlide" Target="../notesSlides/notesSlide26.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customXml" Target="../ink/ink7.xml"/><Relationship Id="rId24" Type="http://schemas.openxmlformats.org/officeDocument/2006/relationships/image" Target="../media/image25.png"/><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customXml" Target="../ink/ink13.xml"/><Relationship Id="rId10" Type="http://schemas.openxmlformats.org/officeDocument/2006/relationships/image" Target="../media/image18.png"/><Relationship Id="rId19" Type="http://schemas.openxmlformats.org/officeDocument/2006/relationships/customXml" Target="../ink/ink11.xml"/><Relationship Id="rId4" Type="http://schemas.openxmlformats.org/officeDocument/2006/relationships/image" Target="../media/image6.png"/><Relationship Id="rId9" Type="http://schemas.openxmlformats.org/officeDocument/2006/relationships/customXml" Target="../ink/ink6.xml"/><Relationship Id="rId14" Type="http://schemas.openxmlformats.org/officeDocument/2006/relationships/image" Target="../media/image20.png"/><Relationship Id="rId22"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13" Type="http://schemas.openxmlformats.org/officeDocument/2006/relationships/slide" Target="slide46.xml"/><Relationship Id="rId18" Type="http://schemas.openxmlformats.org/officeDocument/2006/relationships/slide" Target="slide48.xml"/><Relationship Id="rId26" Type="http://schemas.openxmlformats.org/officeDocument/2006/relationships/slide" Target="slide32.xml"/><Relationship Id="rId3" Type="http://schemas.openxmlformats.org/officeDocument/2006/relationships/slide" Target="slide3.xml"/><Relationship Id="rId21" Type="http://schemas.openxmlformats.org/officeDocument/2006/relationships/slide" Target="slide30.xml"/><Relationship Id="rId34" Type="http://schemas.openxmlformats.org/officeDocument/2006/relationships/customXml" Target="../ink/ink3.xml"/><Relationship Id="rId7" Type="http://schemas.openxmlformats.org/officeDocument/2006/relationships/slide" Target="slide34.xml"/><Relationship Id="rId12" Type="http://schemas.openxmlformats.org/officeDocument/2006/relationships/slide" Target="slide36.xml"/><Relationship Id="rId17" Type="http://schemas.openxmlformats.org/officeDocument/2006/relationships/slide" Target="slide38.xml"/><Relationship Id="rId25" Type="http://schemas.openxmlformats.org/officeDocument/2006/relationships/slide" Target="slide22.xml"/><Relationship Id="rId33"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slide" Target="slide28.xml"/><Relationship Id="rId20" Type="http://schemas.openxmlformats.org/officeDocument/2006/relationships/slide" Target="slide20.xml"/><Relationship Id="rId29" Type="http://schemas.openxmlformats.org/officeDocument/2006/relationships/slide" Target="slide54.xml"/><Relationship Id="rId1" Type="http://schemas.openxmlformats.org/officeDocument/2006/relationships/slideLayout" Target="../slideLayouts/slideLayout4.xml"/><Relationship Id="rId6" Type="http://schemas.openxmlformats.org/officeDocument/2006/relationships/slide" Target="slide24.xml"/><Relationship Id="rId11" Type="http://schemas.openxmlformats.org/officeDocument/2006/relationships/slide" Target="slide26.xml"/><Relationship Id="rId24" Type="http://schemas.openxmlformats.org/officeDocument/2006/relationships/slide" Target="slide12.xml"/><Relationship Id="rId32" Type="http://schemas.openxmlformats.org/officeDocument/2006/relationships/customXml" Target="../ink/ink2.xml"/><Relationship Id="rId5" Type="http://schemas.openxmlformats.org/officeDocument/2006/relationships/slide" Target="slide14.xml"/><Relationship Id="rId15" Type="http://schemas.openxmlformats.org/officeDocument/2006/relationships/slide" Target="slide18.xml"/><Relationship Id="rId23" Type="http://schemas.openxmlformats.org/officeDocument/2006/relationships/slide" Target="slide50.xml"/><Relationship Id="rId28" Type="http://schemas.openxmlformats.org/officeDocument/2006/relationships/slide" Target="slide52.xml"/><Relationship Id="rId10" Type="http://schemas.openxmlformats.org/officeDocument/2006/relationships/slide" Target="slide16.xml"/><Relationship Id="rId19" Type="http://schemas.openxmlformats.org/officeDocument/2006/relationships/slide" Target="slide10.xml"/><Relationship Id="rId31" Type="http://schemas.openxmlformats.org/officeDocument/2006/relationships/image" Target="../media/image3.png"/><Relationship Id="rId4" Type="http://schemas.openxmlformats.org/officeDocument/2006/relationships/slide" Target="slide4.xml"/><Relationship Id="rId9" Type="http://schemas.openxmlformats.org/officeDocument/2006/relationships/slide" Target="slide6.xml"/><Relationship Id="rId14" Type="http://schemas.openxmlformats.org/officeDocument/2006/relationships/slide" Target="slide8.xml"/><Relationship Id="rId22" Type="http://schemas.openxmlformats.org/officeDocument/2006/relationships/slide" Target="slide40.xml"/><Relationship Id="rId27" Type="http://schemas.openxmlformats.org/officeDocument/2006/relationships/slide" Target="slide42.xml"/><Relationship Id="rId30" Type="http://schemas.openxmlformats.org/officeDocument/2006/relationships/customXml" Target="../ink/ink1.xml"/><Relationship Id="rId35" Type="http://schemas.openxmlformats.org/officeDocument/2006/relationships/image" Target="../media/image5.png"/><Relationship Id="rId8" Type="http://schemas.openxmlformats.org/officeDocument/2006/relationships/slide" Target="slide44.xml"/></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6" Type="http://schemas.openxmlformats.org/officeDocument/2006/relationships/customXml" Target="../ink/ink24.xml"/><Relationship Id="rId21" Type="http://schemas.openxmlformats.org/officeDocument/2006/relationships/image" Target="../media/image33.png"/><Relationship Id="rId42" Type="http://schemas.openxmlformats.org/officeDocument/2006/relationships/customXml" Target="../ink/ink32.xml"/><Relationship Id="rId47" Type="http://schemas.openxmlformats.org/officeDocument/2006/relationships/image" Target="../media/image46.png"/><Relationship Id="rId63" Type="http://schemas.openxmlformats.org/officeDocument/2006/relationships/image" Target="../media/image54.png"/><Relationship Id="rId68" Type="http://schemas.openxmlformats.org/officeDocument/2006/relationships/customXml" Target="../ink/ink45.xml"/><Relationship Id="rId84" Type="http://schemas.openxmlformats.org/officeDocument/2006/relationships/customXml" Target="../ink/ink53.xml"/><Relationship Id="rId89" Type="http://schemas.openxmlformats.org/officeDocument/2006/relationships/image" Target="../media/image67.png"/><Relationship Id="rId16" Type="http://schemas.openxmlformats.org/officeDocument/2006/relationships/customXml" Target="../ink/ink19.xml"/><Relationship Id="rId11" Type="http://schemas.openxmlformats.org/officeDocument/2006/relationships/image" Target="../media/image28.png"/><Relationship Id="rId32" Type="http://schemas.openxmlformats.org/officeDocument/2006/relationships/customXml" Target="../ink/ink27.xml"/><Relationship Id="rId37" Type="http://schemas.openxmlformats.org/officeDocument/2006/relationships/image" Target="../media/image41.png"/><Relationship Id="rId53" Type="http://schemas.openxmlformats.org/officeDocument/2006/relationships/image" Target="../media/image49.png"/><Relationship Id="rId58" Type="http://schemas.openxmlformats.org/officeDocument/2006/relationships/customXml" Target="../ink/ink40.xml"/><Relationship Id="rId74" Type="http://schemas.openxmlformats.org/officeDocument/2006/relationships/customXml" Target="../ink/ink48.xml"/><Relationship Id="rId79" Type="http://schemas.openxmlformats.org/officeDocument/2006/relationships/image" Target="../media/image62.png"/><Relationship Id="rId5" Type="http://schemas.openxmlformats.org/officeDocument/2006/relationships/image" Target="../media/image7.png"/><Relationship Id="rId90" Type="http://schemas.openxmlformats.org/officeDocument/2006/relationships/customXml" Target="../ink/ink56.xml"/><Relationship Id="rId22" Type="http://schemas.openxmlformats.org/officeDocument/2006/relationships/customXml" Target="../ink/ink22.xml"/><Relationship Id="rId27" Type="http://schemas.openxmlformats.org/officeDocument/2006/relationships/image" Target="../media/image36.png"/><Relationship Id="rId43" Type="http://schemas.openxmlformats.org/officeDocument/2006/relationships/image" Target="../media/image44.png"/><Relationship Id="rId48" Type="http://schemas.openxmlformats.org/officeDocument/2006/relationships/customXml" Target="../ink/ink35.xml"/><Relationship Id="rId64" Type="http://schemas.openxmlformats.org/officeDocument/2006/relationships/customXml" Target="../ink/ink43.xml"/><Relationship Id="rId69" Type="http://schemas.openxmlformats.org/officeDocument/2006/relationships/image" Target="../media/image57.png"/><Relationship Id="rId8" Type="http://schemas.openxmlformats.org/officeDocument/2006/relationships/customXml" Target="../ink/ink15.xml"/><Relationship Id="rId51" Type="http://schemas.openxmlformats.org/officeDocument/2006/relationships/image" Target="../media/image48.png"/><Relationship Id="rId72" Type="http://schemas.openxmlformats.org/officeDocument/2006/relationships/customXml" Target="../ink/ink47.xml"/><Relationship Id="rId80" Type="http://schemas.openxmlformats.org/officeDocument/2006/relationships/customXml" Target="../ink/ink51.xml"/><Relationship Id="rId85" Type="http://schemas.openxmlformats.org/officeDocument/2006/relationships/image" Target="../media/image65.png"/><Relationship Id="rId93" Type="http://schemas.openxmlformats.org/officeDocument/2006/relationships/image" Target="../media/image69.png"/><Relationship Id="rId3" Type="http://schemas.openxmlformats.org/officeDocument/2006/relationships/slide" Target="slide31.xml"/><Relationship Id="rId12" Type="http://schemas.openxmlformats.org/officeDocument/2006/relationships/customXml" Target="../ink/ink17.xml"/><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39.png"/><Relationship Id="rId38" Type="http://schemas.openxmlformats.org/officeDocument/2006/relationships/customXml" Target="../ink/ink30.xml"/><Relationship Id="rId46" Type="http://schemas.openxmlformats.org/officeDocument/2006/relationships/customXml" Target="../ink/ink34.xml"/><Relationship Id="rId59" Type="http://schemas.openxmlformats.org/officeDocument/2006/relationships/image" Target="../media/image52.png"/><Relationship Id="rId67" Type="http://schemas.openxmlformats.org/officeDocument/2006/relationships/image" Target="../media/image56.png"/><Relationship Id="rId20" Type="http://schemas.openxmlformats.org/officeDocument/2006/relationships/customXml" Target="../ink/ink21.xml"/><Relationship Id="rId41" Type="http://schemas.openxmlformats.org/officeDocument/2006/relationships/image" Target="../media/image43.png"/><Relationship Id="rId54" Type="http://schemas.openxmlformats.org/officeDocument/2006/relationships/customXml" Target="../ink/ink38.xml"/><Relationship Id="rId62" Type="http://schemas.openxmlformats.org/officeDocument/2006/relationships/customXml" Target="../ink/ink42.xml"/><Relationship Id="rId70" Type="http://schemas.openxmlformats.org/officeDocument/2006/relationships/customXml" Target="../ink/ink46.xml"/><Relationship Id="rId75" Type="http://schemas.openxmlformats.org/officeDocument/2006/relationships/image" Target="../media/image60.png"/><Relationship Id="rId83" Type="http://schemas.openxmlformats.org/officeDocument/2006/relationships/image" Target="../media/image64.png"/><Relationship Id="rId88" Type="http://schemas.openxmlformats.org/officeDocument/2006/relationships/customXml" Target="../ink/ink55.xml"/><Relationship Id="rId91"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customXml" Target="../ink/ink14.xml"/><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customXml" Target="../ink/ink25.xml"/><Relationship Id="rId36" Type="http://schemas.openxmlformats.org/officeDocument/2006/relationships/customXml" Target="../ink/ink29.xml"/><Relationship Id="rId49" Type="http://schemas.openxmlformats.org/officeDocument/2006/relationships/image" Target="../media/image47.png"/><Relationship Id="rId57" Type="http://schemas.openxmlformats.org/officeDocument/2006/relationships/image" Target="../media/image51.png"/><Relationship Id="rId10" Type="http://schemas.openxmlformats.org/officeDocument/2006/relationships/customXml" Target="../ink/ink16.xml"/><Relationship Id="rId31" Type="http://schemas.openxmlformats.org/officeDocument/2006/relationships/image" Target="../media/image38.png"/><Relationship Id="rId44" Type="http://schemas.openxmlformats.org/officeDocument/2006/relationships/customXml" Target="../ink/ink33.xml"/><Relationship Id="rId52" Type="http://schemas.openxmlformats.org/officeDocument/2006/relationships/customXml" Target="../ink/ink37.xml"/><Relationship Id="rId60" Type="http://schemas.openxmlformats.org/officeDocument/2006/relationships/customXml" Target="../ink/ink41.xml"/><Relationship Id="rId65" Type="http://schemas.openxmlformats.org/officeDocument/2006/relationships/image" Target="../media/image55.png"/><Relationship Id="rId73" Type="http://schemas.openxmlformats.org/officeDocument/2006/relationships/image" Target="../media/image59.png"/><Relationship Id="rId78" Type="http://schemas.openxmlformats.org/officeDocument/2006/relationships/customXml" Target="../ink/ink50.xml"/><Relationship Id="rId81" Type="http://schemas.openxmlformats.org/officeDocument/2006/relationships/image" Target="../media/image63.png"/><Relationship Id="rId86" Type="http://schemas.openxmlformats.org/officeDocument/2006/relationships/customXml" Target="../ink/ink54.xml"/><Relationship Id="rId4" Type="http://schemas.openxmlformats.org/officeDocument/2006/relationships/slide" Target="slide3.xml"/><Relationship Id="rId9" Type="http://schemas.openxmlformats.org/officeDocument/2006/relationships/image" Target="../media/image27.png"/><Relationship Id="rId13" Type="http://schemas.openxmlformats.org/officeDocument/2006/relationships/image" Target="../media/image29.png"/><Relationship Id="rId18" Type="http://schemas.openxmlformats.org/officeDocument/2006/relationships/customXml" Target="../ink/ink20.xml"/><Relationship Id="rId39" Type="http://schemas.openxmlformats.org/officeDocument/2006/relationships/image" Target="../media/image42.png"/><Relationship Id="rId34" Type="http://schemas.openxmlformats.org/officeDocument/2006/relationships/customXml" Target="../ink/ink28.xml"/><Relationship Id="rId50" Type="http://schemas.openxmlformats.org/officeDocument/2006/relationships/customXml" Target="../ink/ink36.xml"/><Relationship Id="rId55" Type="http://schemas.openxmlformats.org/officeDocument/2006/relationships/image" Target="../media/image50.png"/><Relationship Id="rId76" Type="http://schemas.openxmlformats.org/officeDocument/2006/relationships/customXml" Target="../ink/ink49.xml"/><Relationship Id="rId7" Type="http://schemas.openxmlformats.org/officeDocument/2006/relationships/image" Target="../media/image26.png"/><Relationship Id="rId71" Type="http://schemas.openxmlformats.org/officeDocument/2006/relationships/image" Target="../media/image58.png"/><Relationship Id="rId92" Type="http://schemas.openxmlformats.org/officeDocument/2006/relationships/customXml" Target="../ink/ink57.xml"/><Relationship Id="rId2" Type="http://schemas.openxmlformats.org/officeDocument/2006/relationships/notesSlide" Target="../notesSlides/notesSlide31.xml"/><Relationship Id="rId29" Type="http://schemas.openxmlformats.org/officeDocument/2006/relationships/image" Target="../media/image37.png"/><Relationship Id="rId24" Type="http://schemas.openxmlformats.org/officeDocument/2006/relationships/customXml" Target="../ink/ink23.xml"/><Relationship Id="rId40" Type="http://schemas.openxmlformats.org/officeDocument/2006/relationships/customXml" Target="../ink/ink31.xml"/><Relationship Id="rId45" Type="http://schemas.openxmlformats.org/officeDocument/2006/relationships/image" Target="../media/image45.png"/><Relationship Id="rId66" Type="http://schemas.openxmlformats.org/officeDocument/2006/relationships/customXml" Target="../ink/ink44.xml"/><Relationship Id="rId87" Type="http://schemas.openxmlformats.org/officeDocument/2006/relationships/image" Target="../media/image66.png"/><Relationship Id="rId61" Type="http://schemas.openxmlformats.org/officeDocument/2006/relationships/image" Target="../media/image53.png"/><Relationship Id="rId82" Type="http://schemas.openxmlformats.org/officeDocument/2006/relationships/customXml" Target="../ink/ink52.xml"/><Relationship Id="rId19" Type="http://schemas.openxmlformats.org/officeDocument/2006/relationships/image" Target="../media/image32.png"/><Relationship Id="rId14" Type="http://schemas.openxmlformats.org/officeDocument/2006/relationships/customXml" Target="../ink/ink18.xml"/><Relationship Id="rId30" Type="http://schemas.openxmlformats.org/officeDocument/2006/relationships/customXml" Target="../ink/ink26.xml"/><Relationship Id="rId35" Type="http://schemas.openxmlformats.org/officeDocument/2006/relationships/image" Target="../media/image40.png"/><Relationship Id="rId56" Type="http://schemas.openxmlformats.org/officeDocument/2006/relationships/customXml" Target="../ink/ink39.xml"/><Relationship Id="rId77"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8" Type="http://schemas.openxmlformats.org/officeDocument/2006/relationships/customXml" Target="../ink/ink59.xml"/><Relationship Id="rId13" Type="http://schemas.openxmlformats.org/officeDocument/2006/relationships/image" Target="../media/image74.png"/><Relationship Id="rId18" Type="http://schemas.openxmlformats.org/officeDocument/2006/relationships/customXml" Target="../ink/ink64.xml"/><Relationship Id="rId26" Type="http://schemas.openxmlformats.org/officeDocument/2006/relationships/customXml" Target="../ink/ink68.xml"/><Relationship Id="rId3" Type="http://schemas.openxmlformats.org/officeDocument/2006/relationships/slide" Target="slide35.xml"/><Relationship Id="rId21" Type="http://schemas.openxmlformats.org/officeDocument/2006/relationships/image" Target="../media/image77.png"/><Relationship Id="rId7" Type="http://schemas.openxmlformats.org/officeDocument/2006/relationships/image" Target="../media/image71.png"/><Relationship Id="rId12" Type="http://schemas.openxmlformats.org/officeDocument/2006/relationships/customXml" Target="../ink/ink61.xml"/><Relationship Id="rId17" Type="http://schemas.openxmlformats.org/officeDocument/2006/relationships/image" Target="../media/image75.png"/><Relationship Id="rId25" Type="http://schemas.openxmlformats.org/officeDocument/2006/relationships/image" Target="../media/image79.png"/><Relationship Id="rId2" Type="http://schemas.openxmlformats.org/officeDocument/2006/relationships/notesSlide" Target="../notesSlides/notesSlide35.xml"/><Relationship Id="rId16" Type="http://schemas.openxmlformats.org/officeDocument/2006/relationships/customXml" Target="../ink/ink63.xml"/><Relationship Id="rId20" Type="http://schemas.openxmlformats.org/officeDocument/2006/relationships/customXml" Target="../ink/ink65.xml"/><Relationship Id="rId1" Type="http://schemas.openxmlformats.org/officeDocument/2006/relationships/slideLayout" Target="../slideLayouts/slideLayout2.xml"/><Relationship Id="rId6" Type="http://schemas.openxmlformats.org/officeDocument/2006/relationships/customXml" Target="../ink/ink58.xml"/><Relationship Id="rId11" Type="http://schemas.openxmlformats.org/officeDocument/2006/relationships/image" Target="../media/image73.png"/><Relationship Id="rId24" Type="http://schemas.openxmlformats.org/officeDocument/2006/relationships/customXml" Target="../ink/ink67.xml"/><Relationship Id="rId5" Type="http://schemas.openxmlformats.org/officeDocument/2006/relationships/image" Target="../media/image7.png"/><Relationship Id="rId15" Type="http://schemas.openxmlformats.org/officeDocument/2006/relationships/image" Target="../media/image61.png"/><Relationship Id="rId23" Type="http://schemas.openxmlformats.org/officeDocument/2006/relationships/image" Target="../media/image78.png"/><Relationship Id="rId10" Type="http://schemas.openxmlformats.org/officeDocument/2006/relationships/customXml" Target="../ink/ink60.xml"/><Relationship Id="rId19" Type="http://schemas.openxmlformats.org/officeDocument/2006/relationships/image" Target="../media/image76.png"/><Relationship Id="rId4" Type="http://schemas.openxmlformats.org/officeDocument/2006/relationships/slide" Target="slide3.xml"/><Relationship Id="rId9" Type="http://schemas.openxmlformats.org/officeDocument/2006/relationships/image" Target="../media/image72.png"/><Relationship Id="rId14" Type="http://schemas.openxmlformats.org/officeDocument/2006/relationships/customXml" Target="../ink/ink62.xml"/><Relationship Id="rId22" Type="http://schemas.openxmlformats.org/officeDocument/2006/relationships/customXml" Target="../ink/ink66.xml"/><Relationship Id="rId27"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3.xml"/><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 Target="slide38.xml"/><Relationship Id="rId7" Type="http://schemas.openxmlformats.org/officeDocument/2006/relationships/image" Target="../media/image81.png"/><Relationship Id="rId12" Type="http://schemas.microsoft.com/office/2007/relationships/hdphoto" Target="../media/hdphoto4.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3.png"/><Relationship Id="rId5" Type="http://schemas.openxmlformats.org/officeDocument/2006/relationships/image" Target="../media/image70.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117" Type="http://schemas.openxmlformats.org/officeDocument/2006/relationships/image" Target="../media/image143.png"/><Relationship Id="rId21" Type="http://schemas.openxmlformats.org/officeDocument/2006/relationships/image" Target="../media/image95.png"/><Relationship Id="rId42" Type="http://schemas.openxmlformats.org/officeDocument/2006/relationships/customXml" Target="../ink/ink85.xml"/><Relationship Id="rId63" Type="http://schemas.openxmlformats.org/officeDocument/2006/relationships/image" Target="../media/image116.png"/><Relationship Id="rId84" Type="http://schemas.openxmlformats.org/officeDocument/2006/relationships/customXml" Target="../ink/ink106.xml"/><Relationship Id="rId138" Type="http://schemas.openxmlformats.org/officeDocument/2006/relationships/customXml" Target="../ink/ink133.xml"/><Relationship Id="rId159" Type="http://schemas.openxmlformats.org/officeDocument/2006/relationships/customXml" Target="../ink/ink145.xml"/><Relationship Id="rId170" Type="http://schemas.openxmlformats.org/officeDocument/2006/relationships/image" Target="../media/image168.png"/><Relationship Id="rId191" Type="http://schemas.openxmlformats.org/officeDocument/2006/relationships/image" Target="../media/image178.png"/><Relationship Id="rId205" Type="http://schemas.openxmlformats.org/officeDocument/2006/relationships/customXml" Target="../ink/ink169.xml"/><Relationship Id="rId107" Type="http://schemas.openxmlformats.org/officeDocument/2006/relationships/image" Target="../media/image138.png"/><Relationship Id="rId11" Type="http://schemas.openxmlformats.org/officeDocument/2006/relationships/image" Target="../media/image90.png"/><Relationship Id="rId32" Type="http://schemas.openxmlformats.org/officeDocument/2006/relationships/customXml" Target="../ink/ink80.xml"/><Relationship Id="rId53" Type="http://schemas.openxmlformats.org/officeDocument/2006/relationships/image" Target="../media/image111.png"/><Relationship Id="rId74" Type="http://schemas.openxmlformats.org/officeDocument/2006/relationships/customXml" Target="../ink/ink101.xml"/><Relationship Id="rId128" Type="http://schemas.openxmlformats.org/officeDocument/2006/relationships/customXml" Target="../ink/ink128.xml"/><Relationship Id="rId149" Type="http://schemas.openxmlformats.org/officeDocument/2006/relationships/customXml" Target="../ink/ink139.xml"/><Relationship Id="rId5" Type="http://schemas.openxmlformats.org/officeDocument/2006/relationships/image" Target="../media/image7.png"/><Relationship Id="rId95" Type="http://schemas.openxmlformats.org/officeDocument/2006/relationships/image" Target="../media/image132.png"/><Relationship Id="rId160" Type="http://schemas.openxmlformats.org/officeDocument/2006/relationships/image" Target="../media/image163.png"/><Relationship Id="rId181" Type="http://schemas.openxmlformats.org/officeDocument/2006/relationships/customXml" Target="../ink/ink156.xml"/><Relationship Id="rId216" Type="http://schemas.openxmlformats.org/officeDocument/2006/relationships/image" Target="../media/image190.png"/><Relationship Id="rId22" Type="http://schemas.openxmlformats.org/officeDocument/2006/relationships/customXml" Target="../ink/ink75.xml"/><Relationship Id="rId43" Type="http://schemas.openxmlformats.org/officeDocument/2006/relationships/image" Target="../media/image106.png"/><Relationship Id="rId64" Type="http://schemas.openxmlformats.org/officeDocument/2006/relationships/customXml" Target="../ink/ink96.xml"/><Relationship Id="rId118" Type="http://schemas.openxmlformats.org/officeDocument/2006/relationships/customXml" Target="../ink/ink123.xml"/><Relationship Id="rId139" Type="http://schemas.openxmlformats.org/officeDocument/2006/relationships/customXml" Target="../ink/ink134.xml"/><Relationship Id="rId85" Type="http://schemas.openxmlformats.org/officeDocument/2006/relationships/image" Target="../media/image127.png"/><Relationship Id="rId150" Type="http://schemas.openxmlformats.org/officeDocument/2006/relationships/image" Target="../media/image159.png"/><Relationship Id="rId171" Type="http://schemas.openxmlformats.org/officeDocument/2006/relationships/customXml" Target="../ink/ink151.xml"/><Relationship Id="rId192" Type="http://schemas.openxmlformats.org/officeDocument/2006/relationships/customXml" Target="../ink/ink162.xml"/><Relationship Id="rId206" Type="http://schemas.openxmlformats.org/officeDocument/2006/relationships/image" Target="../media/image185.png"/><Relationship Id="rId12" Type="http://schemas.openxmlformats.org/officeDocument/2006/relationships/customXml" Target="../ink/ink70.xml"/><Relationship Id="rId33" Type="http://schemas.openxmlformats.org/officeDocument/2006/relationships/image" Target="../media/image101.png"/><Relationship Id="rId108" Type="http://schemas.openxmlformats.org/officeDocument/2006/relationships/customXml" Target="../ink/ink118.xml"/><Relationship Id="rId129" Type="http://schemas.openxmlformats.org/officeDocument/2006/relationships/image" Target="../media/image149.png"/><Relationship Id="rId54" Type="http://schemas.openxmlformats.org/officeDocument/2006/relationships/customXml" Target="../ink/ink91.xml"/><Relationship Id="rId75" Type="http://schemas.openxmlformats.org/officeDocument/2006/relationships/image" Target="../media/image122.png"/><Relationship Id="rId96" Type="http://schemas.openxmlformats.org/officeDocument/2006/relationships/customXml" Target="../ink/ink112.xml"/><Relationship Id="rId140" Type="http://schemas.openxmlformats.org/officeDocument/2006/relationships/image" Target="../media/image154.png"/><Relationship Id="rId161" Type="http://schemas.openxmlformats.org/officeDocument/2006/relationships/customXml" Target="../ink/ink146.xml"/><Relationship Id="rId182" Type="http://schemas.openxmlformats.org/officeDocument/2006/relationships/image" Target="../media/image174.png"/><Relationship Id="rId217" Type="http://schemas.openxmlformats.org/officeDocument/2006/relationships/customXml" Target="../ink/ink175.xml"/><Relationship Id="rId6" Type="http://schemas.openxmlformats.org/officeDocument/2006/relationships/image" Target="../media/image84.png"/><Relationship Id="rId23" Type="http://schemas.openxmlformats.org/officeDocument/2006/relationships/image" Target="../media/image96.png"/><Relationship Id="rId119" Type="http://schemas.openxmlformats.org/officeDocument/2006/relationships/image" Target="../media/image144.png"/><Relationship Id="rId44" Type="http://schemas.openxmlformats.org/officeDocument/2006/relationships/customXml" Target="../ink/ink86.xml"/><Relationship Id="rId65" Type="http://schemas.openxmlformats.org/officeDocument/2006/relationships/image" Target="../media/image117.png"/><Relationship Id="rId86" Type="http://schemas.openxmlformats.org/officeDocument/2006/relationships/customXml" Target="../ink/ink107.xml"/><Relationship Id="rId130" Type="http://schemas.openxmlformats.org/officeDocument/2006/relationships/customXml" Target="../ink/ink129.xml"/><Relationship Id="rId151" Type="http://schemas.openxmlformats.org/officeDocument/2006/relationships/customXml" Target="../ink/ink140.xml"/><Relationship Id="rId172" Type="http://schemas.openxmlformats.org/officeDocument/2006/relationships/image" Target="../media/image169.png"/><Relationship Id="rId193" Type="http://schemas.openxmlformats.org/officeDocument/2006/relationships/image" Target="../media/image179.png"/><Relationship Id="rId207" Type="http://schemas.openxmlformats.org/officeDocument/2006/relationships/customXml" Target="../ink/ink170.xml"/><Relationship Id="rId13" Type="http://schemas.openxmlformats.org/officeDocument/2006/relationships/image" Target="../media/image91.png"/><Relationship Id="rId109" Type="http://schemas.openxmlformats.org/officeDocument/2006/relationships/image" Target="../media/image139.png"/><Relationship Id="rId34" Type="http://schemas.openxmlformats.org/officeDocument/2006/relationships/customXml" Target="../ink/ink81.xml"/><Relationship Id="rId55" Type="http://schemas.openxmlformats.org/officeDocument/2006/relationships/image" Target="../media/image112.png"/><Relationship Id="rId76" Type="http://schemas.openxmlformats.org/officeDocument/2006/relationships/customXml" Target="../ink/ink102.xml"/><Relationship Id="rId97" Type="http://schemas.openxmlformats.org/officeDocument/2006/relationships/image" Target="../media/image133.png"/><Relationship Id="rId120" Type="http://schemas.openxmlformats.org/officeDocument/2006/relationships/customXml" Target="../ink/ink124.xml"/><Relationship Id="rId141" Type="http://schemas.openxmlformats.org/officeDocument/2006/relationships/customXml" Target="../ink/ink135.xml"/><Relationship Id="rId7" Type="http://schemas.openxmlformats.org/officeDocument/2006/relationships/image" Target="../media/image85.png"/><Relationship Id="rId162" Type="http://schemas.openxmlformats.org/officeDocument/2006/relationships/image" Target="../media/image164.png"/><Relationship Id="rId183" Type="http://schemas.openxmlformats.org/officeDocument/2006/relationships/customXml" Target="../ink/ink157.xml"/><Relationship Id="rId218" Type="http://schemas.openxmlformats.org/officeDocument/2006/relationships/image" Target="../media/image191.png"/><Relationship Id="rId24" Type="http://schemas.openxmlformats.org/officeDocument/2006/relationships/customXml" Target="../ink/ink76.xml"/><Relationship Id="rId45" Type="http://schemas.openxmlformats.org/officeDocument/2006/relationships/image" Target="../media/image107.png"/><Relationship Id="rId66" Type="http://schemas.openxmlformats.org/officeDocument/2006/relationships/customXml" Target="../ink/ink97.xml"/><Relationship Id="rId87" Type="http://schemas.openxmlformats.org/officeDocument/2006/relationships/image" Target="../media/image128.png"/><Relationship Id="rId110" Type="http://schemas.openxmlformats.org/officeDocument/2006/relationships/customXml" Target="../ink/ink119.xml"/><Relationship Id="rId131" Type="http://schemas.openxmlformats.org/officeDocument/2006/relationships/image" Target="../media/image150.png"/><Relationship Id="rId152" Type="http://schemas.openxmlformats.org/officeDocument/2006/relationships/customXml" Target="../ink/ink141.xml"/><Relationship Id="rId173" Type="http://schemas.openxmlformats.org/officeDocument/2006/relationships/customXml" Target="../ink/ink152.xml"/><Relationship Id="rId194" Type="http://schemas.openxmlformats.org/officeDocument/2006/relationships/customXml" Target="../ink/ink163.xml"/><Relationship Id="rId208" Type="http://schemas.openxmlformats.org/officeDocument/2006/relationships/image" Target="../media/image186.png"/><Relationship Id="rId14" Type="http://schemas.openxmlformats.org/officeDocument/2006/relationships/customXml" Target="../ink/ink71.xml"/><Relationship Id="rId35" Type="http://schemas.openxmlformats.org/officeDocument/2006/relationships/image" Target="../media/image102.png"/><Relationship Id="rId56" Type="http://schemas.openxmlformats.org/officeDocument/2006/relationships/customXml" Target="../ink/ink92.xml"/><Relationship Id="rId77" Type="http://schemas.openxmlformats.org/officeDocument/2006/relationships/image" Target="../media/image123.png"/><Relationship Id="rId100" Type="http://schemas.openxmlformats.org/officeDocument/2006/relationships/customXml" Target="../ink/ink114.xml"/><Relationship Id="rId8" Type="http://schemas.openxmlformats.org/officeDocument/2006/relationships/image" Target="../media/image86.png"/><Relationship Id="rId51" Type="http://schemas.openxmlformats.org/officeDocument/2006/relationships/image" Target="../media/image110.png"/><Relationship Id="rId72" Type="http://schemas.openxmlformats.org/officeDocument/2006/relationships/customXml" Target="../ink/ink100.xml"/><Relationship Id="rId93" Type="http://schemas.openxmlformats.org/officeDocument/2006/relationships/image" Target="../media/image131.png"/><Relationship Id="rId98" Type="http://schemas.openxmlformats.org/officeDocument/2006/relationships/customXml" Target="../ink/ink113.xml"/><Relationship Id="rId121" Type="http://schemas.openxmlformats.org/officeDocument/2006/relationships/image" Target="../media/image145.png"/><Relationship Id="rId142" Type="http://schemas.openxmlformats.org/officeDocument/2006/relationships/image" Target="../media/image155.png"/><Relationship Id="rId163" Type="http://schemas.openxmlformats.org/officeDocument/2006/relationships/customXml" Target="../ink/ink147.xml"/><Relationship Id="rId184" Type="http://schemas.openxmlformats.org/officeDocument/2006/relationships/image" Target="../media/image175.png"/><Relationship Id="rId189" Type="http://schemas.openxmlformats.org/officeDocument/2006/relationships/image" Target="../media/image177.png"/><Relationship Id="rId219" Type="http://schemas.openxmlformats.org/officeDocument/2006/relationships/customXml" Target="../ink/ink176.xml"/><Relationship Id="rId3" Type="http://schemas.openxmlformats.org/officeDocument/2006/relationships/slide" Target="slide39.xml"/><Relationship Id="rId214" Type="http://schemas.openxmlformats.org/officeDocument/2006/relationships/image" Target="../media/image189.png"/><Relationship Id="rId25" Type="http://schemas.openxmlformats.org/officeDocument/2006/relationships/image" Target="../media/image97.png"/><Relationship Id="rId46" Type="http://schemas.openxmlformats.org/officeDocument/2006/relationships/customXml" Target="../ink/ink87.xml"/><Relationship Id="rId67" Type="http://schemas.openxmlformats.org/officeDocument/2006/relationships/image" Target="../media/image118.png"/><Relationship Id="rId116" Type="http://schemas.openxmlformats.org/officeDocument/2006/relationships/customXml" Target="../ink/ink122.xml"/><Relationship Id="rId137" Type="http://schemas.openxmlformats.org/officeDocument/2006/relationships/image" Target="../media/image153.png"/><Relationship Id="rId158" Type="http://schemas.openxmlformats.org/officeDocument/2006/relationships/customXml" Target="../ink/ink144.xml"/><Relationship Id="rId20" Type="http://schemas.openxmlformats.org/officeDocument/2006/relationships/customXml" Target="../ink/ink74.xml"/><Relationship Id="rId41" Type="http://schemas.openxmlformats.org/officeDocument/2006/relationships/image" Target="../media/image105.png"/><Relationship Id="rId62" Type="http://schemas.openxmlformats.org/officeDocument/2006/relationships/customXml" Target="../ink/ink95.xml"/><Relationship Id="rId83" Type="http://schemas.openxmlformats.org/officeDocument/2006/relationships/image" Target="../media/image126.png"/><Relationship Id="rId88" Type="http://schemas.openxmlformats.org/officeDocument/2006/relationships/customXml" Target="../ink/ink108.xml"/><Relationship Id="rId111" Type="http://schemas.openxmlformats.org/officeDocument/2006/relationships/image" Target="../media/image140.png"/><Relationship Id="rId132" Type="http://schemas.openxmlformats.org/officeDocument/2006/relationships/customXml" Target="../ink/ink130.xml"/><Relationship Id="rId153" Type="http://schemas.openxmlformats.org/officeDocument/2006/relationships/image" Target="../media/image160.png"/><Relationship Id="rId174" Type="http://schemas.openxmlformats.org/officeDocument/2006/relationships/image" Target="../media/image170.png"/><Relationship Id="rId179" Type="http://schemas.openxmlformats.org/officeDocument/2006/relationships/customXml" Target="../ink/ink155.xml"/><Relationship Id="rId195" Type="http://schemas.openxmlformats.org/officeDocument/2006/relationships/image" Target="../media/image180.png"/><Relationship Id="rId209" Type="http://schemas.openxmlformats.org/officeDocument/2006/relationships/customXml" Target="../ink/ink171.xml"/><Relationship Id="rId190" Type="http://schemas.openxmlformats.org/officeDocument/2006/relationships/customXml" Target="../ink/ink161.xml"/><Relationship Id="rId204" Type="http://schemas.openxmlformats.org/officeDocument/2006/relationships/image" Target="../media/image184.png"/><Relationship Id="rId220" Type="http://schemas.openxmlformats.org/officeDocument/2006/relationships/image" Target="../media/image192.png"/><Relationship Id="rId15" Type="http://schemas.openxmlformats.org/officeDocument/2006/relationships/image" Target="../media/image92.png"/><Relationship Id="rId36" Type="http://schemas.openxmlformats.org/officeDocument/2006/relationships/customXml" Target="../ink/ink82.xml"/><Relationship Id="rId57" Type="http://schemas.openxmlformats.org/officeDocument/2006/relationships/image" Target="../media/image113.png"/><Relationship Id="rId106" Type="http://schemas.openxmlformats.org/officeDocument/2006/relationships/customXml" Target="../ink/ink117.xml"/><Relationship Id="rId127" Type="http://schemas.openxmlformats.org/officeDocument/2006/relationships/image" Target="../media/image148.png"/><Relationship Id="rId10" Type="http://schemas.openxmlformats.org/officeDocument/2006/relationships/customXml" Target="../ink/ink69.xml"/><Relationship Id="rId31" Type="http://schemas.openxmlformats.org/officeDocument/2006/relationships/image" Target="../media/image100.png"/><Relationship Id="rId52" Type="http://schemas.openxmlformats.org/officeDocument/2006/relationships/customXml" Target="../ink/ink90.xml"/><Relationship Id="rId73" Type="http://schemas.openxmlformats.org/officeDocument/2006/relationships/image" Target="../media/image121.png"/><Relationship Id="rId78" Type="http://schemas.openxmlformats.org/officeDocument/2006/relationships/customXml" Target="../ink/ink103.xml"/><Relationship Id="rId94" Type="http://schemas.openxmlformats.org/officeDocument/2006/relationships/customXml" Target="../ink/ink111.xml"/><Relationship Id="rId99" Type="http://schemas.openxmlformats.org/officeDocument/2006/relationships/image" Target="../media/image134.png"/><Relationship Id="rId101" Type="http://schemas.openxmlformats.org/officeDocument/2006/relationships/image" Target="../media/image135.png"/><Relationship Id="rId122" Type="http://schemas.openxmlformats.org/officeDocument/2006/relationships/customXml" Target="../ink/ink125.xml"/><Relationship Id="rId143" Type="http://schemas.openxmlformats.org/officeDocument/2006/relationships/customXml" Target="../ink/ink136.xml"/><Relationship Id="rId148" Type="http://schemas.openxmlformats.org/officeDocument/2006/relationships/image" Target="../media/image158.png"/><Relationship Id="rId164" Type="http://schemas.openxmlformats.org/officeDocument/2006/relationships/image" Target="../media/image165.png"/><Relationship Id="rId169" Type="http://schemas.openxmlformats.org/officeDocument/2006/relationships/customXml" Target="../ink/ink150.xml"/><Relationship Id="rId185" Type="http://schemas.openxmlformats.org/officeDocument/2006/relationships/customXml" Target="../ink/ink158.xml"/><Relationship Id="rId4" Type="http://schemas.openxmlformats.org/officeDocument/2006/relationships/slide" Target="slide3.xml"/><Relationship Id="rId9" Type="http://schemas.openxmlformats.org/officeDocument/2006/relationships/image" Target="../media/image87.png"/><Relationship Id="rId180" Type="http://schemas.openxmlformats.org/officeDocument/2006/relationships/image" Target="../media/image173.png"/><Relationship Id="rId210" Type="http://schemas.openxmlformats.org/officeDocument/2006/relationships/image" Target="../media/image187.png"/><Relationship Id="rId215" Type="http://schemas.openxmlformats.org/officeDocument/2006/relationships/customXml" Target="../ink/ink174.xml"/><Relationship Id="rId26" Type="http://schemas.openxmlformats.org/officeDocument/2006/relationships/customXml" Target="../ink/ink77.xml"/><Relationship Id="rId47" Type="http://schemas.openxmlformats.org/officeDocument/2006/relationships/image" Target="../media/image108.png"/><Relationship Id="rId68" Type="http://schemas.openxmlformats.org/officeDocument/2006/relationships/customXml" Target="../ink/ink98.xml"/><Relationship Id="rId89" Type="http://schemas.openxmlformats.org/officeDocument/2006/relationships/image" Target="../media/image129.png"/><Relationship Id="rId112" Type="http://schemas.openxmlformats.org/officeDocument/2006/relationships/customXml" Target="../ink/ink120.xml"/><Relationship Id="rId133" Type="http://schemas.openxmlformats.org/officeDocument/2006/relationships/image" Target="../media/image151.png"/><Relationship Id="rId154" Type="http://schemas.openxmlformats.org/officeDocument/2006/relationships/customXml" Target="../ink/ink142.xml"/><Relationship Id="rId175" Type="http://schemas.openxmlformats.org/officeDocument/2006/relationships/customXml" Target="../ink/ink153.xml"/><Relationship Id="rId196" Type="http://schemas.openxmlformats.org/officeDocument/2006/relationships/customXml" Target="../ink/ink164.xml"/><Relationship Id="rId200" Type="http://schemas.openxmlformats.org/officeDocument/2006/relationships/image" Target="../media/image182.png"/><Relationship Id="rId16" Type="http://schemas.openxmlformats.org/officeDocument/2006/relationships/customXml" Target="../ink/ink72.xml"/><Relationship Id="rId221" Type="http://schemas.openxmlformats.org/officeDocument/2006/relationships/customXml" Target="../ink/ink177.xml"/><Relationship Id="rId37" Type="http://schemas.openxmlformats.org/officeDocument/2006/relationships/image" Target="../media/image103.png"/><Relationship Id="rId58" Type="http://schemas.openxmlformats.org/officeDocument/2006/relationships/customXml" Target="../ink/ink93.xml"/><Relationship Id="rId79" Type="http://schemas.openxmlformats.org/officeDocument/2006/relationships/image" Target="../media/image124.png"/><Relationship Id="rId102" Type="http://schemas.openxmlformats.org/officeDocument/2006/relationships/customXml" Target="../ink/ink115.xml"/><Relationship Id="rId123" Type="http://schemas.openxmlformats.org/officeDocument/2006/relationships/image" Target="../media/image146.png"/><Relationship Id="rId144" Type="http://schemas.openxmlformats.org/officeDocument/2006/relationships/image" Target="../media/image156.png"/><Relationship Id="rId90" Type="http://schemas.openxmlformats.org/officeDocument/2006/relationships/customXml" Target="../ink/ink109.xml"/><Relationship Id="rId165" Type="http://schemas.openxmlformats.org/officeDocument/2006/relationships/customXml" Target="../ink/ink148.xml"/><Relationship Id="rId186" Type="http://schemas.openxmlformats.org/officeDocument/2006/relationships/customXml" Target="../ink/ink159.xml"/><Relationship Id="rId211" Type="http://schemas.openxmlformats.org/officeDocument/2006/relationships/customXml" Target="../ink/ink172.xml"/><Relationship Id="rId27" Type="http://schemas.openxmlformats.org/officeDocument/2006/relationships/image" Target="../media/image98.png"/><Relationship Id="rId48" Type="http://schemas.openxmlformats.org/officeDocument/2006/relationships/customXml" Target="../ink/ink88.xml"/><Relationship Id="rId69" Type="http://schemas.openxmlformats.org/officeDocument/2006/relationships/image" Target="../media/image119.png"/><Relationship Id="rId113" Type="http://schemas.openxmlformats.org/officeDocument/2006/relationships/image" Target="../media/image141.png"/><Relationship Id="rId134" Type="http://schemas.openxmlformats.org/officeDocument/2006/relationships/customXml" Target="../ink/ink131.xml"/><Relationship Id="rId80" Type="http://schemas.openxmlformats.org/officeDocument/2006/relationships/customXml" Target="../ink/ink104.xml"/><Relationship Id="rId155" Type="http://schemas.openxmlformats.org/officeDocument/2006/relationships/image" Target="../media/image161.png"/><Relationship Id="rId176" Type="http://schemas.openxmlformats.org/officeDocument/2006/relationships/image" Target="../media/image171.png"/><Relationship Id="rId197" Type="http://schemas.openxmlformats.org/officeDocument/2006/relationships/customXml" Target="../ink/ink165.xml"/><Relationship Id="rId201" Type="http://schemas.openxmlformats.org/officeDocument/2006/relationships/customXml" Target="../ink/ink167.xml"/><Relationship Id="rId222" Type="http://schemas.openxmlformats.org/officeDocument/2006/relationships/image" Target="../media/image193.png"/><Relationship Id="rId17" Type="http://schemas.openxmlformats.org/officeDocument/2006/relationships/image" Target="../media/image93.png"/><Relationship Id="rId38" Type="http://schemas.openxmlformats.org/officeDocument/2006/relationships/customXml" Target="../ink/ink83.xml"/><Relationship Id="rId59" Type="http://schemas.openxmlformats.org/officeDocument/2006/relationships/image" Target="../media/image114.png"/><Relationship Id="rId103" Type="http://schemas.openxmlformats.org/officeDocument/2006/relationships/image" Target="../media/image136.png"/><Relationship Id="rId124" Type="http://schemas.openxmlformats.org/officeDocument/2006/relationships/customXml" Target="../ink/ink126.xml"/><Relationship Id="rId70" Type="http://schemas.openxmlformats.org/officeDocument/2006/relationships/customXml" Target="../ink/ink99.xml"/><Relationship Id="rId91" Type="http://schemas.openxmlformats.org/officeDocument/2006/relationships/image" Target="../media/image130.png"/><Relationship Id="rId145" Type="http://schemas.openxmlformats.org/officeDocument/2006/relationships/customXml" Target="../ink/ink137.xml"/><Relationship Id="rId166" Type="http://schemas.openxmlformats.org/officeDocument/2006/relationships/image" Target="../media/image166.png"/><Relationship Id="rId187" Type="http://schemas.openxmlformats.org/officeDocument/2006/relationships/image" Target="../media/image176.png"/><Relationship Id="rId1" Type="http://schemas.openxmlformats.org/officeDocument/2006/relationships/slideLayout" Target="../slideLayouts/slideLayout2.xml"/><Relationship Id="rId212" Type="http://schemas.openxmlformats.org/officeDocument/2006/relationships/image" Target="../media/image188.png"/><Relationship Id="rId28" Type="http://schemas.openxmlformats.org/officeDocument/2006/relationships/customXml" Target="../ink/ink78.xml"/><Relationship Id="rId49" Type="http://schemas.openxmlformats.org/officeDocument/2006/relationships/image" Target="../media/image109.png"/><Relationship Id="rId114" Type="http://schemas.openxmlformats.org/officeDocument/2006/relationships/customXml" Target="../ink/ink121.xml"/><Relationship Id="rId60" Type="http://schemas.openxmlformats.org/officeDocument/2006/relationships/customXml" Target="../ink/ink94.xml"/><Relationship Id="rId81" Type="http://schemas.openxmlformats.org/officeDocument/2006/relationships/image" Target="../media/image125.png"/><Relationship Id="rId135" Type="http://schemas.openxmlformats.org/officeDocument/2006/relationships/image" Target="../media/image152.png"/><Relationship Id="rId156" Type="http://schemas.openxmlformats.org/officeDocument/2006/relationships/customXml" Target="../ink/ink143.xml"/><Relationship Id="rId177" Type="http://schemas.openxmlformats.org/officeDocument/2006/relationships/customXml" Target="../ink/ink154.xml"/><Relationship Id="rId198" Type="http://schemas.openxmlformats.org/officeDocument/2006/relationships/image" Target="../media/image181.png"/><Relationship Id="rId202" Type="http://schemas.openxmlformats.org/officeDocument/2006/relationships/image" Target="../media/image183.png"/><Relationship Id="rId18" Type="http://schemas.openxmlformats.org/officeDocument/2006/relationships/customXml" Target="../ink/ink73.xml"/><Relationship Id="rId39" Type="http://schemas.openxmlformats.org/officeDocument/2006/relationships/image" Target="../media/image104.png"/><Relationship Id="rId50" Type="http://schemas.openxmlformats.org/officeDocument/2006/relationships/customXml" Target="../ink/ink89.xml"/><Relationship Id="rId104" Type="http://schemas.openxmlformats.org/officeDocument/2006/relationships/customXml" Target="../ink/ink116.xml"/><Relationship Id="rId125" Type="http://schemas.openxmlformats.org/officeDocument/2006/relationships/image" Target="../media/image147.png"/><Relationship Id="rId146" Type="http://schemas.openxmlformats.org/officeDocument/2006/relationships/image" Target="../media/image157.png"/><Relationship Id="rId167" Type="http://schemas.openxmlformats.org/officeDocument/2006/relationships/customXml" Target="../ink/ink149.xml"/><Relationship Id="rId188" Type="http://schemas.openxmlformats.org/officeDocument/2006/relationships/customXml" Target="../ink/ink160.xml"/><Relationship Id="rId71" Type="http://schemas.openxmlformats.org/officeDocument/2006/relationships/image" Target="../media/image120.png"/><Relationship Id="rId92" Type="http://schemas.openxmlformats.org/officeDocument/2006/relationships/customXml" Target="../ink/ink110.xml"/><Relationship Id="rId213" Type="http://schemas.openxmlformats.org/officeDocument/2006/relationships/customXml" Target="../ink/ink173.xml"/><Relationship Id="rId2" Type="http://schemas.openxmlformats.org/officeDocument/2006/relationships/notesSlide" Target="../notesSlides/notesSlide39.xml"/><Relationship Id="rId29" Type="http://schemas.openxmlformats.org/officeDocument/2006/relationships/image" Target="../media/image99.png"/><Relationship Id="rId40" Type="http://schemas.openxmlformats.org/officeDocument/2006/relationships/customXml" Target="../ink/ink84.xml"/><Relationship Id="rId115" Type="http://schemas.openxmlformats.org/officeDocument/2006/relationships/image" Target="../media/image142.png"/><Relationship Id="rId136" Type="http://schemas.openxmlformats.org/officeDocument/2006/relationships/customXml" Target="../ink/ink132.xml"/><Relationship Id="rId157" Type="http://schemas.openxmlformats.org/officeDocument/2006/relationships/image" Target="../media/image162.png"/><Relationship Id="rId178" Type="http://schemas.openxmlformats.org/officeDocument/2006/relationships/image" Target="../media/image172.png"/><Relationship Id="rId61" Type="http://schemas.openxmlformats.org/officeDocument/2006/relationships/image" Target="../media/image115.png"/><Relationship Id="rId82" Type="http://schemas.openxmlformats.org/officeDocument/2006/relationships/customXml" Target="../ink/ink105.xml"/><Relationship Id="rId199" Type="http://schemas.openxmlformats.org/officeDocument/2006/relationships/customXml" Target="../ink/ink166.xml"/><Relationship Id="rId203" Type="http://schemas.openxmlformats.org/officeDocument/2006/relationships/customXml" Target="../ink/ink168.xml"/><Relationship Id="rId19" Type="http://schemas.openxmlformats.org/officeDocument/2006/relationships/image" Target="../media/image94.png"/><Relationship Id="rId30" Type="http://schemas.openxmlformats.org/officeDocument/2006/relationships/customXml" Target="../ink/ink79.xml"/><Relationship Id="rId105" Type="http://schemas.openxmlformats.org/officeDocument/2006/relationships/image" Target="../media/image137.png"/><Relationship Id="rId126" Type="http://schemas.openxmlformats.org/officeDocument/2006/relationships/customXml" Target="../ink/ink127.xml"/><Relationship Id="rId147" Type="http://schemas.openxmlformats.org/officeDocument/2006/relationships/customXml" Target="../ink/ink138.xml"/><Relationship Id="rId168" Type="http://schemas.openxmlformats.org/officeDocument/2006/relationships/image" Target="../media/image167.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8"/>
          <p:cNvSpPr txBox="1">
            <a:spLocks noGrp="1"/>
          </p:cNvSpPr>
          <p:nvPr>
            <p:ph type="ctrTitle"/>
          </p:nvPr>
        </p:nvSpPr>
        <p:spPr>
          <a:xfrm>
            <a:off x="946165" y="2694005"/>
            <a:ext cx="7050900" cy="147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5-topic Template</a:t>
            </a:r>
            <a:endParaRPr>
              <a:solidFill>
                <a:srgbClr val="FFFF00"/>
              </a:solidFill>
            </a:endParaRPr>
          </a:p>
        </p:txBody>
      </p:sp>
      <p:sp>
        <p:nvSpPr>
          <p:cNvPr id="46" name="Google Shape;46;p8"/>
          <p:cNvSpPr txBox="1">
            <a:spLocks noGrp="1"/>
          </p:cNvSpPr>
          <p:nvPr>
            <p:ph type="subTitle" idx="1"/>
          </p:nvPr>
        </p:nvSpPr>
        <p:spPr>
          <a:xfrm>
            <a:off x="316925" y="4362125"/>
            <a:ext cx="8618700" cy="129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by Eric Curts</a:t>
            </a:r>
            <a:endParaRPr>
              <a:solidFill>
                <a:srgbClr val="FFFFFF"/>
              </a:solidFill>
            </a:endParaRPr>
          </a:p>
          <a:p>
            <a:pPr marL="0" lvl="0" indent="0" algn="ctr" rtl="0">
              <a:spcBef>
                <a:spcPts val="0"/>
              </a:spcBef>
              <a:spcAft>
                <a:spcPts val="0"/>
              </a:spcAft>
              <a:buNone/>
            </a:pPr>
            <a:r>
              <a:rPr lang="en">
                <a:solidFill>
                  <a:srgbClr val="FFFFFF"/>
                </a:solidFill>
                <a:uFill>
                  <a:noFill/>
                </a:uFill>
                <a:hlinkClick r:id="rId3">
                  <a:extLst>
                    <a:ext uri="{A12FA001-AC4F-418D-AE19-62706E023703}">
                      <ahyp:hlinkClr xmlns:ahyp="http://schemas.microsoft.com/office/drawing/2018/hyperlinkcolor" val="tx"/>
                    </a:ext>
                  </a:extLst>
                </a:hlinkClick>
              </a:rPr>
              <a:t>ericcurts@gmail.com</a:t>
            </a:r>
            <a:endParaRPr>
              <a:solidFill>
                <a:srgbClr val="FFFFFF"/>
              </a:solidFill>
            </a:endParaRPr>
          </a:p>
          <a:p>
            <a:pPr marL="0" lvl="0" indent="0" algn="ctr" rtl="0">
              <a:spcBef>
                <a:spcPts val="0"/>
              </a:spcBef>
              <a:spcAft>
                <a:spcPts val="0"/>
              </a:spcAft>
              <a:buNone/>
            </a:pPr>
            <a:r>
              <a:rPr lang="en">
                <a:solidFill>
                  <a:srgbClr val="FFFFFF"/>
                </a:solidFill>
                <a:uFill>
                  <a:noFill/>
                </a:uFill>
                <a:hlinkClick r:id="rId4">
                  <a:extLst>
                    <a:ext uri="{A12FA001-AC4F-418D-AE19-62706E023703}">
                      <ahyp:hlinkClr xmlns:ahyp="http://schemas.microsoft.com/office/drawing/2018/hyperlinkcolor" val="tx"/>
                    </a:ext>
                  </a:extLst>
                </a:hlinkClick>
              </a:rPr>
              <a:t>ControlAltAchieve.com</a:t>
            </a:r>
            <a:endParaRPr>
              <a:solidFill>
                <a:srgbClr val="FFFFFF"/>
              </a:solidFill>
            </a:endParaRPr>
          </a:p>
        </p:txBody>
      </p:sp>
      <p:pic>
        <p:nvPicPr>
          <p:cNvPr id="47" name="Google Shape;47;p8"/>
          <p:cNvPicPr preferRelativeResize="0"/>
          <p:nvPr/>
        </p:nvPicPr>
        <p:blipFill>
          <a:blip r:embed="rId5">
            <a:alphaModFix/>
          </a:blip>
          <a:stretch>
            <a:fillRect/>
          </a:stretch>
        </p:blipFill>
        <p:spPr>
          <a:xfrm>
            <a:off x="1215475" y="1165425"/>
            <a:ext cx="6512300" cy="1934200"/>
          </a:xfrm>
          <a:prstGeom prst="rect">
            <a:avLst/>
          </a:prstGeom>
          <a:noFill/>
          <a:ln>
            <a:noFill/>
          </a:ln>
        </p:spPr>
      </p:pic>
      <p:pic>
        <p:nvPicPr>
          <p:cNvPr id="48" name="Google Shape;48;p8"/>
          <p:cNvPicPr preferRelativeResize="0"/>
          <p:nvPr/>
        </p:nvPicPr>
        <p:blipFill>
          <a:blip r:embed="rId6">
            <a:alphaModFix/>
          </a:blip>
          <a:stretch>
            <a:fillRect/>
          </a:stretch>
        </p:blipFill>
        <p:spPr>
          <a:xfrm>
            <a:off x="258750" y="6103250"/>
            <a:ext cx="1368100" cy="478675"/>
          </a:xfrm>
          <a:prstGeom prst="rect">
            <a:avLst/>
          </a:prstGeom>
          <a:noFill/>
          <a:ln>
            <a:noFill/>
          </a:ln>
        </p:spPr>
      </p:pic>
      <p:sp>
        <p:nvSpPr>
          <p:cNvPr id="49" name="Google Shape;49;p8"/>
          <p:cNvSpPr txBox="1"/>
          <p:nvPr/>
        </p:nvSpPr>
        <p:spPr>
          <a:xfrm>
            <a:off x="1837200" y="5781399"/>
            <a:ext cx="6872100" cy="9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This slideshow is licensed under a Creative Commons Attribution Non-Commercial 3.0 United States license.  For more information about this license see </a:t>
            </a:r>
            <a:r>
              <a:rPr lang="en" u="sng">
                <a:solidFill>
                  <a:srgbClr val="FFFFFF"/>
                </a:solidFill>
                <a:hlinkClick r:id="rId7">
                  <a:extLst>
                    <a:ext uri="{A12FA001-AC4F-418D-AE19-62706E023703}">
                      <ahyp:hlinkClr xmlns:ahyp="http://schemas.microsoft.com/office/drawing/2018/hyperlinkcolor" val="tx"/>
                    </a:ext>
                  </a:extLst>
                </a:hlinkClick>
              </a:rPr>
              <a:t>http://creativecommons.org/licenses/by-nc/3.0/</a:t>
            </a:r>
            <a:r>
              <a:rPr lang="en">
                <a:solidFill>
                  <a:srgbClr val="FFFFFF"/>
                </a:solidFill>
              </a:rPr>
              <a:t> (In short, you can copy, distribute, and adapt this work as long as you give proper attribution and do not charge for it.)</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22"/>
        <p:cNvGrpSpPr/>
        <p:nvPr/>
      </p:nvGrpSpPr>
      <p:grpSpPr>
        <a:xfrm>
          <a:off x="0" y="0"/>
          <a:ext cx="0" cy="0"/>
          <a:chOff x="0" y="0"/>
          <a:chExt cx="0" cy="0"/>
        </a:xfrm>
      </p:grpSpPr>
      <p:sp>
        <p:nvSpPr>
          <p:cNvPr id="123" name="Google Shape;123;p1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FFFFF"/>
                </a:solidFill>
                <a:uFill>
                  <a:noFill/>
                </a:uFill>
              </a:rPr>
              <a:t>i twiddled with my wireless headphones and broke them, and </a:t>
            </a:r>
            <a:r>
              <a:rPr lang="en-GB" sz="4800" dirty="0" err="1">
                <a:solidFill>
                  <a:srgbClr val="FFFFFF"/>
                </a:solidFill>
                <a:uFill>
                  <a:noFill/>
                </a:uFill>
              </a:rPr>
              <a:t>i</a:t>
            </a:r>
            <a:r>
              <a:rPr lang="en-GB" sz="4800" dirty="0">
                <a:solidFill>
                  <a:srgbClr val="FFFFFF"/>
                </a:solidFill>
                <a:uFill>
                  <a:noFill/>
                </a:uFill>
              </a:rPr>
              <a:t> only have wired headphones now</a:t>
            </a:r>
            <a:endParaRPr sz="4800" dirty="0">
              <a:solidFill>
                <a:srgbClr val="FFFFFF"/>
              </a:solidFill>
            </a:endParaRPr>
          </a:p>
        </p:txBody>
      </p:sp>
      <p:sp>
        <p:nvSpPr>
          <p:cNvPr id="125" name="Google Shape;125;p1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dirty="0">
              <a:solidFill>
                <a:srgbClr val="FFFFFF"/>
              </a:solidFill>
            </a:endParaRPr>
          </a:p>
        </p:txBody>
      </p:sp>
      <p:sp>
        <p:nvSpPr>
          <p:cNvPr id="126" name="Google Shape;126;p17">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27" name="Google Shape;127;p17">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31"/>
        <p:cNvGrpSpPr/>
        <p:nvPr/>
      </p:nvGrpSpPr>
      <p:grpSpPr>
        <a:xfrm>
          <a:off x="0" y="0"/>
          <a:ext cx="0" cy="0"/>
          <a:chOff x="0" y="0"/>
          <a:chExt cx="0" cy="0"/>
        </a:xfrm>
      </p:grpSpPr>
      <p:sp>
        <p:nvSpPr>
          <p:cNvPr id="132" name="Google Shape;132;p18">
            <a:hlinkClick r:id="rId3" action="ppaction://hlinksldjump"/>
          </p:cNvPr>
          <p:cNvSpPr/>
          <p:nvPr/>
        </p:nvSpPr>
        <p:spPr>
          <a:xfrm>
            <a:off x="21025" y="28033"/>
            <a:ext cx="9144000" cy="6858000"/>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FFFFF"/>
                </a:solidFill>
                <a:uFill>
                  <a:noFill/>
                </a:uFill>
              </a:rPr>
              <a:t>false (</a:t>
            </a:r>
            <a:r>
              <a:rPr lang="en-GB" sz="4800" dirty="0" err="1">
                <a:solidFill>
                  <a:srgbClr val="FFFFFF"/>
                </a:solidFill>
                <a:uFill>
                  <a:noFill/>
                </a:uFill>
              </a:rPr>
              <a:t>i</a:t>
            </a:r>
            <a:r>
              <a:rPr lang="en-GB" sz="4800" dirty="0">
                <a:solidFill>
                  <a:srgbClr val="FFFFFF"/>
                </a:solidFill>
                <a:uFill>
                  <a:noFill/>
                </a:uFill>
              </a:rPr>
              <a:t> broke them but </a:t>
            </a:r>
            <a:r>
              <a:rPr lang="en-GB" sz="4800" dirty="0" err="1">
                <a:solidFill>
                  <a:srgbClr val="FFFFFF"/>
                </a:solidFill>
                <a:uFill>
                  <a:noFill/>
                </a:uFill>
              </a:rPr>
              <a:t>i</a:t>
            </a:r>
            <a:r>
              <a:rPr lang="en-GB" sz="4800" dirty="0">
                <a:solidFill>
                  <a:srgbClr val="FFFFFF"/>
                </a:solidFill>
                <a:uFill>
                  <a:noFill/>
                </a:uFill>
              </a:rPr>
              <a:t> have another pair now</a:t>
            </a:r>
            <a:r>
              <a:rPr lang="zh-CN" altLang="en-US" sz="4800" dirty="0">
                <a:solidFill>
                  <a:srgbClr val="FFFFFF"/>
                </a:solidFill>
                <a:uFill>
                  <a:noFill/>
                </a:uFill>
              </a:rPr>
              <a:t>😂</a:t>
            </a:r>
            <a:r>
              <a:rPr lang="en-GB" sz="4800" dirty="0">
                <a:solidFill>
                  <a:srgbClr val="FFFFFF"/>
                </a:solidFill>
                <a:uFill>
                  <a:noFill/>
                </a:uFill>
              </a:rPr>
              <a:t>)</a:t>
            </a:r>
            <a:endParaRPr lang="en-GB" sz="4800" dirty="0">
              <a:solidFill>
                <a:srgbClr val="FFFFFF"/>
              </a:solidFill>
            </a:endParaRPr>
          </a:p>
        </p:txBody>
      </p:sp>
      <p:sp>
        <p:nvSpPr>
          <p:cNvPr id="134" name="Google Shape;134;p1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Answer</a:t>
            </a:r>
            <a:endParaRPr dirty="0">
              <a:solidFill>
                <a:srgbClr val="FFFFFF"/>
              </a:solidFill>
            </a:endParaRPr>
          </a:p>
        </p:txBody>
      </p:sp>
      <p:sp>
        <p:nvSpPr>
          <p:cNvPr id="135" name="Google Shape;135;p18">
            <a:hlinkClick r:id="rId5"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5"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36" name="Google Shape;136;p18">
            <a:hlinkClick r:id="rId5" action="ppaction://hlinksldjump"/>
          </p:cNvPr>
          <p:cNvPicPr preferRelativeResize="0"/>
          <p:nvPr/>
        </p:nvPicPr>
        <p:blipFill>
          <a:blip r:embed="rId6">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40"/>
        <p:cNvGrpSpPr/>
        <p:nvPr/>
      </p:nvGrpSpPr>
      <p:grpSpPr>
        <a:xfrm>
          <a:off x="0" y="0"/>
          <a:ext cx="0" cy="0"/>
          <a:chOff x="0" y="0"/>
          <a:chExt cx="0" cy="0"/>
        </a:xfrm>
      </p:grpSpPr>
      <p:sp>
        <p:nvSpPr>
          <p:cNvPr id="141" name="Google Shape;141;p1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uFill>
                  <a:noFill/>
                </a:uFill>
              </a:rPr>
              <a:t>i have over 5 </a:t>
            </a:r>
            <a:r>
              <a:rPr lang="en-US" sz="4800" dirty="0" err="1">
                <a:solidFill>
                  <a:srgbClr val="FFFFFF"/>
                </a:solidFill>
                <a:uFill>
                  <a:noFill/>
                </a:uFill>
              </a:rPr>
              <a:t>usb</a:t>
            </a:r>
            <a:r>
              <a:rPr lang="en-US" sz="4800" dirty="0">
                <a:solidFill>
                  <a:srgbClr val="FFFFFF"/>
                </a:solidFill>
                <a:uFill>
                  <a:noFill/>
                </a:uFill>
              </a:rPr>
              <a:t> drives</a:t>
            </a:r>
            <a:endParaRPr sz="4800" dirty="0">
              <a:solidFill>
                <a:srgbClr val="FFFFFF"/>
              </a:solidFill>
            </a:endParaRPr>
          </a:p>
        </p:txBody>
      </p:sp>
      <p:sp>
        <p:nvSpPr>
          <p:cNvPr id="143" name="Google Shape;143;p1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Question</a:t>
            </a:r>
            <a:endParaRPr dirty="0">
              <a:solidFill>
                <a:srgbClr val="FFFFFF"/>
              </a:solidFill>
            </a:endParaRPr>
          </a:p>
        </p:txBody>
      </p:sp>
      <p:sp>
        <p:nvSpPr>
          <p:cNvPr id="144" name="Google Shape;144;p19">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45" name="Google Shape;145;p19">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49"/>
        <p:cNvGrpSpPr/>
        <p:nvPr/>
      </p:nvGrpSpPr>
      <p:grpSpPr>
        <a:xfrm>
          <a:off x="0" y="0"/>
          <a:ext cx="0" cy="0"/>
          <a:chOff x="0" y="0"/>
          <a:chExt cx="0" cy="0"/>
        </a:xfrm>
      </p:grpSpPr>
      <p:sp>
        <p:nvSpPr>
          <p:cNvPr id="150" name="Google Shape;150;p20">
            <a:hlinkClick r:id="rId3" action="ppaction://hlinksldjump"/>
          </p:cNvPr>
          <p:cNvSpPr/>
          <p:nvPr/>
        </p:nvSpPr>
        <p:spPr>
          <a:xfrm>
            <a:off x="21025" y="28033"/>
            <a:ext cx="9144000" cy="6858000"/>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effectLst>
                  <a:outerShdw blurRad="38100" dist="38100" dir="2700000" algn="tl">
                    <a:srgbClr val="000000">
                      <a:alpha val="43137"/>
                    </a:srgbClr>
                  </a:outerShdw>
                </a:effectLst>
                <a:uFill>
                  <a:noFill/>
                </a:uFill>
              </a:rPr>
              <a:t>true (i have 7 now; one of them doesn’t work. once I bought 8 ones lower than 1GB, and i also have a 4GB one now)</a:t>
            </a:r>
            <a:endParaRPr sz="4800" dirty="0">
              <a:solidFill>
                <a:srgbClr val="FFFFFF"/>
              </a:solidFill>
              <a:effectLst>
                <a:outerShdw blurRad="38100" dist="38100" dir="2700000" algn="tl">
                  <a:srgbClr val="000000">
                    <a:alpha val="43137"/>
                  </a:srgbClr>
                </a:outerShdw>
              </a:effectLst>
            </a:endParaRPr>
          </a:p>
        </p:txBody>
      </p:sp>
      <p:sp>
        <p:nvSpPr>
          <p:cNvPr id="152" name="Google Shape;152;p2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 - $500 Answer</a:t>
            </a:r>
            <a:endParaRPr dirty="0">
              <a:solidFill>
                <a:srgbClr val="FFFFFF"/>
              </a:solidFill>
              <a:effectLst>
                <a:outerShdw blurRad="38100" dist="38100" dir="2700000" algn="tl">
                  <a:srgbClr val="000000">
                    <a:alpha val="43137"/>
                  </a:srgbClr>
                </a:outerShdw>
              </a:effectLst>
            </a:endParaRPr>
          </a:p>
        </p:txBody>
      </p:sp>
      <p:sp>
        <p:nvSpPr>
          <p:cNvPr id="153" name="Google Shape;153;p20">
            <a:hlinkClick r:id="rId5"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5"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54" name="Google Shape;154;p20">
            <a:hlinkClick r:id="rId5" action="ppaction://hlinksldjump"/>
          </p:cNvPr>
          <p:cNvPicPr preferRelativeResize="0"/>
          <p:nvPr/>
        </p:nvPicPr>
        <p:blipFill>
          <a:blip r:embed="rId6">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58"/>
        <p:cNvGrpSpPr/>
        <p:nvPr/>
      </p:nvGrpSpPr>
      <p:grpSpPr>
        <a:xfrm>
          <a:off x="0" y="0"/>
          <a:ext cx="0" cy="0"/>
          <a:chOff x="0" y="0"/>
          <a:chExt cx="0" cy="0"/>
        </a:xfrm>
      </p:grpSpPr>
      <p:sp>
        <p:nvSpPr>
          <p:cNvPr id="159" name="Google Shape;159;p2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i have ketchup packets in the fridge</a:t>
            </a:r>
            <a:endParaRPr sz="4800" dirty="0">
              <a:solidFill>
                <a:srgbClr val="FFFFFF"/>
              </a:solidFill>
            </a:endParaRPr>
          </a:p>
        </p:txBody>
      </p:sp>
      <p:sp>
        <p:nvSpPr>
          <p:cNvPr id="161" name="Google Shape;161;p2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Question</a:t>
            </a:r>
            <a:endParaRPr dirty="0">
              <a:solidFill>
                <a:srgbClr val="FFFFFF"/>
              </a:solidFill>
            </a:endParaRPr>
          </a:p>
        </p:txBody>
      </p:sp>
      <p:sp>
        <p:nvSpPr>
          <p:cNvPr id="162" name="Google Shape;162;p2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63" name="Google Shape;163;p2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67"/>
        <p:cNvGrpSpPr/>
        <p:nvPr/>
      </p:nvGrpSpPr>
      <p:grpSpPr>
        <a:xfrm>
          <a:off x="0" y="0"/>
          <a:ext cx="0" cy="0"/>
          <a:chOff x="0" y="0"/>
          <a:chExt cx="0" cy="0"/>
        </a:xfrm>
      </p:grpSpPr>
      <p:sp>
        <p:nvSpPr>
          <p:cNvPr id="168" name="Google Shape;168;p22">
            <a:hlinkClick r:id="rId3" action="ppaction://hlinksldjump"/>
          </p:cNvPr>
          <p:cNvSpPr/>
          <p:nvPr/>
        </p:nvSpPr>
        <p:spPr>
          <a:xfrm>
            <a:off x="21025" y="28033"/>
            <a:ext cx="9144000" cy="6858000"/>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effectLst>
                  <a:outerShdw blurRad="38100" dist="38100" dir="2700000" algn="tl">
                    <a:srgbClr val="000000">
                      <a:alpha val="43137"/>
                    </a:srgbClr>
                  </a:outerShdw>
                </a:effectLst>
                <a:uFill>
                  <a:noFill/>
                </a:uFill>
              </a:rPr>
              <a:t>true (there’re 9 XD)</a:t>
            </a:r>
            <a:endParaRPr sz="4800" dirty="0">
              <a:solidFill>
                <a:srgbClr val="FFFFFF"/>
              </a:solidFill>
              <a:effectLst>
                <a:outerShdw blurRad="38100" dist="38100" dir="2700000" algn="tl">
                  <a:srgbClr val="000000">
                    <a:alpha val="43137"/>
                  </a:srgbClr>
                </a:outerShdw>
              </a:effectLst>
            </a:endParaRPr>
          </a:p>
        </p:txBody>
      </p:sp>
      <p:sp>
        <p:nvSpPr>
          <p:cNvPr id="170" name="Google Shape;170;p2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 - $100 Answer</a:t>
            </a:r>
            <a:endParaRPr dirty="0">
              <a:solidFill>
                <a:srgbClr val="FFFFFF"/>
              </a:solidFill>
              <a:effectLst>
                <a:outerShdw blurRad="38100" dist="38100" dir="2700000" algn="tl">
                  <a:srgbClr val="000000">
                    <a:alpha val="43137"/>
                  </a:srgbClr>
                </a:outerShdw>
              </a:effectLst>
            </a:endParaRPr>
          </a:p>
        </p:txBody>
      </p:sp>
      <p:sp>
        <p:nvSpPr>
          <p:cNvPr id="171" name="Google Shape;171;p22">
            <a:hlinkClick r:id="rId5"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5"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72" name="Google Shape;172;p22">
            <a:hlinkClick r:id="rId5" action="ppaction://hlinksldjump"/>
          </p:cNvPr>
          <p:cNvPicPr preferRelativeResize="0"/>
          <p:nvPr/>
        </p:nvPicPr>
        <p:blipFill>
          <a:blip r:embed="rId6">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76"/>
        <p:cNvGrpSpPr/>
        <p:nvPr/>
      </p:nvGrpSpPr>
      <p:grpSpPr>
        <a:xfrm>
          <a:off x="0" y="0"/>
          <a:ext cx="0" cy="0"/>
          <a:chOff x="0" y="0"/>
          <a:chExt cx="0" cy="0"/>
        </a:xfrm>
      </p:grpSpPr>
      <p:sp>
        <p:nvSpPr>
          <p:cNvPr id="177" name="Google Shape;177;p2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3">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uFill>
                  <a:noFill/>
                </a:uFill>
              </a:rPr>
              <a:t>i like soy sauce more than vinegar</a:t>
            </a:r>
            <a:endParaRPr sz="4800" dirty="0">
              <a:solidFill>
                <a:srgbClr val="FFFFFF"/>
              </a:solidFill>
            </a:endParaRPr>
          </a:p>
        </p:txBody>
      </p:sp>
      <p:sp>
        <p:nvSpPr>
          <p:cNvPr id="179" name="Google Shape;179;p2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Question</a:t>
            </a:r>
            <a:endParaRPr dirty="0">
              <a:solidFill>
                <a:srgbClr val="FFFFFF"/>
              </a:solidFill>
            </a:endParaRPr>
          </a:p>
        </p:txBody>
      </p:sp>
      <p:sp>
        <p:nvSpPr>
          <p:cNvPr id="180" name="Google Shape;180;p23">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81" name="Google Shape;181;p23">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85"/>
        <p:cNvGrpSpPr/>
        <p:nvPr/>
      </p:nvGrpSpPr>
      <p:grpSpPr>
        <a:xfrm>
          <a:off x="0" y="0"/>
          <a:ext cx="0" cy="0"/>
          <a:chOff x="0" y="0"/>
          <a:chExt cx="0" cy="0"/>
        </a:xfrm>
      </p:grpSpPr>
      <p:sp>
        <p:nvSpPr>
          <p:cNvPr id="186" name="Google Shape;186;p2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uFill>
                  <a:noFill/>
                </a:uFill>
              </a:rPr>
              <a:t>true (</a:t>
            </a:r>
            <a:r>
              <a:rPr lang="en-US" sz="4800" dirty="0" err="1">
                <a:solidFill>
                  <a:srgbClr val="FFFFFF"/>
                </a:solidFill>
                <a:uFill>
                  <a:noFill/>
                </a:uFill>
              </a:rPr>
              <a:t>i</a:t>
            </a:r>
            <a:r>
              <a:rPr lang="en-US" sz="4800" dirty="0">
                <a:solidFill>
                  <a:srgbClr val="FFFFFF"/>
                </a:solidFill>
                <a:uFill>
                  <a:noFill/>
                </a:uFill>
              </a:rPr>
              <a:t> have soy sauce in the fridge now XD)</a:t>
            </a:r>
            <a:endParaRPr sz="4800" dirty="0">
              <a:solidFill>
                <a:srgbClr val="FFFFFF"/>
              </a:solidFill>
            </a:endParaRPr>
          </a:p>
        </p:txBody>
      </p:sp>
      <p:sp>
        <p:nvSpPr>
          <p:cNvPr id="188" name="Google Shape;188;p2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Answer</a:t>
            </a:r>
            <a:endParaRPr dirty="0">
              <a:solidFill>
                <a:srgbClr val="FFFFFF"/>
              </a:solidFill>
            </a:endParaRPr>
          </a:p>
        </p:txBody>
      </p:sp>
      <p:sp>
        <p:nvSpPr>
          <p:cNvPr id="189" name="Google Shape;189;p24">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90" name="Google Shape;190;p24">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94"/>
        <p:cNvGrpSpPr/>
        <p:nvPr/>
      </p:nvGrpSpPr>
      <p:grpSpPr>
        <a:xfrm>
          <a:off x="0" y="0"/>
          <a:ext cx="0" cy="0"/>
          <a:chOff x="0" y="0"/>
          <a:chExt cx="0" cy="0"/>
        </a:xfrm>
      </p:grpSpPr>
      <p:sp>
        <p:nvSpPr>
          <p:cNvPr id="195" name="Google Shape;195;p2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5">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uFill>
                  <a:noFill/>
                </a:uFill>
              </a:rPr>
              <a:t>once i bought raspberry jam and added it to soy milk</a:t>
            </a:r>
            <a:endParaRPr lang="en-US" sz="4800" dirty="0">
              <a:solidFill>
                <a:srgbClr val="FFFFFF"/>
              </a:solidFill>
            </a:endParaRPr>
          </a:p>
        </p:txBody>
      </p:sp>
      <p:sp>
        <p:nvSpPr>
          <p:cNvPr id="197" name="Google Shape;197;p2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Question</a:t>
            </a:r>
            <a:endParaRPr dirty="0">
              <a:solidFill>
                <a:srgbClr val="FFFFFF"/>
              </a:solidFill>
            </a:endParaRPr>
          </a:p>
        </p:txBody>
      </p:sp>
      <p:sp>
        <p:nvSpPr>
          <p:cNvPr id="198" name="Google Shape;198;p25">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99" name="Google Shape;199;p25">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03"/>
        <p:cNvGrpSpPr/>
        <p:nvPr/>
      </p:nvGrpSpPr>
      <p:grpSpPr>
        <a:xfrm>
          <a:off x="0" y="0"/>
          <a:ext cx="0" cy="0"/>
          <a:chOff x="0" y="0"/>
          <a:chExt cx="0" cy="0"/>
        </a:xfrm>
      </p:grpSpPr>
      <p:sp>
        <p:nvSpPr>
          <p:cNvPr id="204" name="Google Shape;204;p2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false (i did that with strawberry jam)</a:t>
            </a:r>
            <a:endParaRPr sz="4800" dirty="0">
              <a:solidFill>
                <a:srgbClr val="FFFFFF"/>
              </a:solidFill>
            </a:endParaRPr>
          </a:p>
        </p:txBody>
      </p:sp>
      <p:sp>
        <p:nvSpPr>
          <p:cNvPr id="206" name="Google Shape;206;p2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Answer</a:t>
            </a:r>
            <a:endParaRPr dirty="0">
              <a:solidFill>
                <a:srgbClr val="FFFFFF"/>
              </a:solidFill>
            </a:endParaRPr>
          </a:p>
        </p:txBody>
      </p:sp>
      <p:sp>
        <p:nvSpPr>
          <p:cNvPr id="207" name="Google Shape;207;p26">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08" name="Google Shape;208;p26">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3"/>
        <p:cNvGrpSpPr/>
        <p:nvPr/>
      </p:nvGrpSpPr>
      <p:grpSpPr>
        <a:xfrm>
          <a:off x="0" y="0"/>
          <a:ext cx="0" cy="0"/>
          <a:chOff x="0" y="0"/>
          <a:chExt cx="0" cy="0"/>
        </a:xfrm>
      </p:grpSpPr>
      <p:sp>
        <p:nvSpPr>
          <p:cNvPr id="54" name="Google Shape;54;p9">
            <a:hlinkClick r:id="" action="ppaction://hlinkshowjump?jump=nextslide"/>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txBox="1">
            <a:spLocks noGrp="1"/>
          </p:cNvSpPr>
          <p:nvPr>
            <p:ph type="body" idx="1"/>
          </p:nvPr>
        </p:nvSpPr>
        <p:spPr>
          <a:xfrm>
            <a:off x="457200" y="1024650"/>
            <a:ext cx="8229600" cy="561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sz="1800">
                <a:solidFill>
                  <a:srgbClr val="FFFFFF"/>
                </a:solidFill>
              </a:rPr>
              <a:t>This is a </a:t>
            </a:r>
            <a:r>
              <a:rPr lang="en" sz="1800">
                <a:solidFill>
                  <a:srgbClr val="FFFF00"/>
                </a:solidFill>
              </a:rPr>
              <a:t>READ ONLY</a:t>
            </a:r>
            <a:r>
              <a:rPr lang="en" sz="1800">
                <a:solidFill>
                  <a:srgbClr val="FFFFFF"/>
                </a:solidFill>
              </a:rPr>
              <a:t> Google Slide Presentation. You need to </a:t>
            </a:r>
            <a:r>
              <a:rPr lang="en" sz="1800">
                <a:solidFill>
                  <a:srgbClr val="FFFF00"/>
                </a:solidFill>
              </a:rPr>
              <a:t>MAKE YOUR OWN COPY</a:t>
            </a:r>
            <a:r>
              <a:rPr lang="en" sz="1800">
                <a:solidFill>
                  <a:srgbClr val="FFFFFF"/>
                </a:solidFill>
              </a:rPr>
              <a:t> of this slideshow so you can edit it and create your own Jeopardy game.</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To make your own copy, first be sure to be logged into your Google account, then click “File” and “Make a copy…” in the menu above.</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Once you have your own copy of the slideshow you can now make your changes.</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Edit the title slide as needed to name your Jeopardy game.</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On the “Jeopardy Board” slide, replace the generic topic headings with your real topics. Reduce the font size if needed to fit your topic text to the box.</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On each “Question” and “Answer” slide, simply type in your question and answer text to replace the placeholder text in the middle of the slide.</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Everything is already hyperlinked to go to the correct slides, so no links need to be added.</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All other text and items on each slide are linked back to that same slide so the user will not accidentally move to the next slide.</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Delete this slide when done creating your Jeopardy game.</a:t>
            </a:r>
            <a:endParaRPr sz="1800">
              <a:solidFill>
                <a:srgbClr val="FFFFFF"/>
              </a:solidFill>
            </a:endParaRPr>
          </a:p>
        </p:txBody>
      </p:sp>
      <p:sp>
        <p:nvSpPr>
          <p:cNvPr id="56" name="Google Shape;56;p9"/>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Editing Directions</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12"/>
        <p:cNvGrpSpPr/>
        <p:nvPr/>
      </p:nvGrpSpPr>
      <p:grpSpPr>
        <a:xfrm>
          <a:off x="0" y="0"/>
          <a:ext cx="0" cy="0"/>
          <a:chOff x="0" y="0"/>
          <a:chExt cx="0" cy="0"/>
        </a:xfrm>
      </p:grpSpPr>
      <p:sp>
        <p:nvSpPr>
          <p:cNvPr id="213" name="Google Shape;213;p2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uFill>
                  <a:noFill/>
                </a:uFill>
              </a:rPr>
              <a:t>once i bought peanut butter and mixed it with ketchup</a:t>
            </a:r>
            <a:endParaRPr sz="4800" dirty="0">
              <a:solidFill>
                <a:srgbClr val="FFFFFF"/>
              </a:solidFill>
            </a:endParaRPr>
          </a:p>
        </p:txBody>
      </p:sp>
      <p:sp>
        <p:nvSpPr>
          <p:cNvPr id="215" name="Google Shape;215;p2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dirty="0">
              <a:solidFill>
                <a:srgbClr val="FFFFFF"/>
              </a:solidFill>
            </a:endParaRPr>
          </a:p>
        </p:txBody>
      </p:sp>
      <p:sp>
        <p:nvSpPr>
          <p:cNvPr id="216" name="Google Shape;216;p27">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17" name="Google Shape;217;p27">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21"/>
        <p:cNvGrpSpPr/>
        <p:nvPr/>
      </p:nvGrpSpPr>
      <p:grpSpPr>
        <a:xfrm>
          <a:off x="0" y="0"/>
          <a:ext cx="0" cy="0"/>
          <a:chOff x="0" y="0"/>
          <a:chExt cx="0" cy="0"/>
        </a:xfrm>
      </p:grpSpPr>
      <p:sp>
        <p:nvSpPr>
          <p:cNvPr id="222" name="Google Shape;222;p2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uFill>
                  <a:noFill/>
                </a:uFill>
              </a:rPr>
              <a:t>false (</a:t>
            </a:r>
            <a:r>
              <a:rPr lang="en-US" sz="4800" dirty="0" err="1">
                <a:solidFill>
                  <a:srgbClr val="FFFFFF"/>
                </a:solidFill>
                <a:uFill>
                  <a:noFill/>
                </a:uFill>
              </a:rPr>
              <a:t>i’ve</a:t>
            </a:r>
            <a:r>
              <a:rPr lang="en-US" sz="4800" dirty="0">
                <a:solidFill>
                  <a:srgbClr val="FFFFFF"/>
                </a:solidFill>
                <a:uFill>
                  <a:noFill/>
                </a:uFill>
              </a:rPr>
              <a:t> never bought peanut butter btw lol)</a:t>
            </a:r>
          </a:p>
        </p:txBody>
      </p:sp>
      <p:sp>
        <p:nvSpPr>
          <p:cNvPr id="224" name="Google Shape;224;p2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Answer</a:t>
            </a:r>
            <a:endParaRPr dirty="0">
              <a:solidFill>
                <a:srgbClr val="FFFFFF"/>
              </a:solidFill>
            </a:endParaRPr>
          </a:p>
        </p:txBody>
      </p:sp>
      <p:sp>
        <p:nvSpPr>
          <p:cNvPr id="225" name="Google Shape;225;p28">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26" name="Google Shape;226;p28">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0"/>
        <p:cNvGrpSpPr/>
        <p:nvPr/>
      </p:nvGrpSpPr>
      <p:grpSpPr>
        <a:xfrm>
          <a:off x="0" y="0"/>
          <a:ext cx="0" cy="0"/>
          <a:chOff x="0" y="0"/>
          <a:chExt cx="0" cy="0"/>
        </a:xfrm>
      </p:grpSpPr>
      <p:sp>
        <p:nvSpPr>
          <p:cNvPr id="231" name="Google Shape;231;p2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err="1">
                <a:solidFill>
                  <a:srgbClr val="FFFFFF"/>
                </a:solidFill>
                <a:uFill>
                  <a:noFill/>
                </a:uFill>
              </a:rPr>
              <a:t>i’ve</a:t>
            </a:r>
            <a:r>
              <a:rPr lang="en-US" sz="4800" dirty="0">
                <a:solidFill>
                  <a:srgbClr val="FFFFFF"/>
                </a:solidFill>
                <a:uFill>
                  <a:noFill/>
                </a:uFill>
              </a:rPr>
              <a:t> eaten rambutan, lychee and longan in my life</a:t>
            </a:r>
            <a:endParaRPr sz="4800" dirty="0">
              <a:solidFill>
                <a:srgbClr val="FFFFFF"/>
              </a:solidFill>
            </a:endParaRPr>
          </a:p>
        </p:txBody>
      </p:sp>
      <p:sp>
        <p:nvSpPr>
          <p:cNvPr id="233" name="Google Shape;233;p2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Question</a:t>
            </a:r>
            <a:endParaRPr dirty="0">
              <a:solidFill>
                <a:srgbClr val="FFFFFF"/>
              </a:solidFill>
            </a:endParaRPr>
          </a:p>
        </p:txBody>
      </p:sp>
      <p:sp>
        <p:nvSpPr>
          <p:cNvPr id="234" name="Google Shape;234;p29">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35" name="Google Shape;235;p29">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1026" name="Picture 2" descr="Rambutan Sweet Delicious Fruit Free Stock Photo - Public Domain Pictures">
            <a:extLst>
              <a:ext uri="{FF2B5EF4-FFF2-40B4-BE49-F238E27FC236}">
                <a16:creationId xmlns:a16="http://schemas.microsoft.com/office/drawing/2014/main" id="{952DE54F-7D27-1607-3641-A2DCCD8613F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000675" y="274645"/>
            <a:ext cx="1900907" cy="25345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Free photo: Lychees, Fruit, Sweet, Eating - Free Image on Pixabay - 605397">
            <a:extLst>
              <a:ext uri="{FF2B5EF4-FFF2-40B4-BE49-F238E27FC236}">
                <a16:creationId xmlns:a16="http://schemas.microsoft.com/office/drawing/2014/main" id="{6ADBB75B-F35F-84B9-D034-C33CC4DC8FE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83325" y="4242371"/>
            <a:ext cx="3802872" cy="2233844"/>
          </a:xfrm>
          <a:prstGeom prst="rect">
            <a:avLst/>
          </a:prstGeom>
          <a:noFill/>
          <a:effectLst>
            <a:outerShdw blurRad="50800" dist="38100" dir="18900000" algn="b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030" name="Picture 6" descr="Dragon Eye Free Stock Photo - Public Domain Pictures">
            <a:extLst>
              <a:ext uri="{FF2B5EF4-FFF2-40B4-BE49-F238E27FC236}">
                <a16:creationId xmlns:a16="http://schemas.microsoft.com/office/drawing/2014/main" id="{FFA2031A-9814-F33F-462A-9E10A5C0E64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4932761" y="4242371"/>
            <a:ext cx="2760000" cy="1833204"/>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连接符: 曲线 2">
            <a:extLst>
              <a:ext uri="{FF2B5EF4-FFF2-40B4-BE49-F238E27FC236}">
                <a16:creationId xmlns:a16="http://schemas.microsoft.com/office/drawing/2014/main" id="{4EF7D2D5-A20B-823F-F019-CEFD819294E6}"/>
              </a:ext>
            </a:extLst>
          </p:cNvPr>
          <p:cNvCxnSpPr/>
          <p:nvPr/>
        </p:nvCxnSpPr>
        <p:spPr>
          <a:xfrm flipV="1">
            <a:off x="4421171" y="1696825"/>
            <a:ext cx="1423448" cy="1272618"/>
          </a:xfrm>
          <a:prstGeom prst="curvedConnector3">
            <a:avLst>
              <a:gd name="adj1" fmla="val 33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 name="连接符: 曲线 5">
            <a:extLst>
              <a:ext uri="{FF2B5EF4-FFF2-40B4-BE49-F238E27FC236}">
                <a16:creationId xmlns:a16="http://schemas.microsoft.com/office/drawing/2014/main" id="{BBD465F1-321E-5A36-49B5-B95020746759}"/>
              </a:ext>
            </a:extLst>
          </p:cNvPr>
          <p:cNvCxnSpPr>
            <a:cxnSpLocks/>
            <a:endCxn id="1028" idx="3"/>
          </p:cNvCxnSpPr>
          <p:nvPr/>
        </p:nvCxnSpPr>
        <p:spPr>
          <a:xfrm rot="10800000" flipV="1">
            <a:off x="4186197" y="3497339"/>
            <a:ext cx="2459700" cy="1861953"/>
          </a:xfrm>
          <a:prstGeom prst="curvedConnector3">
            <a:avLst>
              <a:gd name="adj1" fmla="val -206"/>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 name="连接符: 曲线 7">
            <a:extLst>
              <a:ext uri="{FF2B5EF4-FFF2-40B4-BE49-F238E27FC236}">
                <a16:creationId xmlns:a16="http://schemas.microsoft.com/office/drawing/2014/main" id="{BD189F83-433A-F08B-7803-47A097CBDB53}"/>
              </a:ext>
            </a:extLst>
          </p:cNvPr>
          <p:cNvCxnSpPr>
            <a:endCxn id="1030" idx="1"/>
          </p:cNvCxnSpPr>
          <p:nvPr/>
        </p:nvCxnSpPr>
        <p:spPr>
          <a:xfrm rot="16200000" flipH="1">
            <a:off x="3992267" y="4218478"/>
            <a:ext cx="1030033" cy="850955"/>
          </a:xfrm>
          <a:prstGeom prst="curvedConnector2">
            <a:avLst/>
          </a:prstGeom>
          <a:ln>
            <a:tailEnd type="triangle"/>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9"/>
        <p:cNvGrpSpPr/>
        <p:nvPr/>
      </p:nvGrpSpPr>
      <p:grpSpPr>
        <a:xfrm>
          <a:off x="0" y="0"/>
          <a:ext cx="0" cy="0"/>
          <a:chOff x="0" y="0"/>
          <a:chExt cx="0" cy="0"/>
        </a:xfrm>
      </p:grpSpPr>
      <p:sp>
        <p:nvSpPr>
          <p:cNvPr id="240" name="Google Shape;240;p3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effectLst>
                  <a:outerShdw blurRad="38100" dist="38100" dir="2700000" algn="tl">
                    <a:srgbClr val="000000">
                      <a:alpha val="43137"/>
                    </a:srgbClr>
                  </a:outerShdw>
                </a:effectLst>
                <a:uFill>
                  <a:noFill/>
                </a:uFill>
              </a:rPr>
              <a:t>true</a:t>
            </a:r>
          </a:p>
          <a:p>
            <a:pPr marL="0" lvl="0" indent="0" algn="ctr" rtl="0">
              <a:spcBef>
                <a:spcPts val="0"/>
              </a:spcBef>
              <a:spcAft>
                <a:spcPts val="0"/>
              </a:spcAft>
              <a:buNone/>
            </a:pPr>
            <a:r>
              <a:rPr lang="en-US" altLang="zh-CN" sz="3200" dirty="0">
                <a:solidFill>
                  <a:schemeClr val="tx2">
                    <a:lumMod val="90000"/>
                  </a:schemeClr>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Lychee Vs. Rambutan Vs. Longan: How Are They Different? (mashed.com)</a:t>
            </a:r>
            <a:endParaRPr sz="4800" dirty="0">
              <a:solidFill>
                <a:schemeClr val="tx2">
                  <a:lumMod val="90000"/>
                </a:schemeClr>
              </a:solidFill>
              <a:effectLst>
                <a:outerShdw blurRad="38100" dist="38100" dir="2700000" algn="tl">
                  <a:srgbClr val="000000">
                    <a:alpha val="43137"/>
                  </a:srgbClr>
                </a:outerShdw>
              </a:effectLst>
            </a:endParaRPr>
          </a:p>
        </p:txBody>
      </p:sp>
      <p:sp>
        <p:nvSpPr>
          <p:cNvPr id="242" name="Google Shape;242;p3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Food</a:t>
            </a:r>
            <a:r>
              <a:rPr lang="en"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 - $500 Answer</a:t>
            </a:r>
            <a:endParaRPr dirty="0">
              <a:solidFill>
                <a:srgbClr val="FFFFFF"/>
              </a:solidFill>
              <a:effectLst>
                <a:outerShdw blurRad="38100" dist="38100" dir="2700000" algn="tl">
                  <a:srgbClr val="000000">
                    <a:alpha val="43137"/>
                  </a:srgbClr>
                </a:outerShdw>
              </a:effectLst>
            </a:endParaRPr>
          </a:p>
        </p:txBody>
      </p:sp>
      <p:sp>
        <p:nvSpPr>
          <p:cNvPr id="243" name="Google Shape;243;p30">
            <a:hlinkClick r:id="rId5"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5"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44" name="Google Shape;244;p30">
            <a:hlinkClick r:id="rId5" action="ppaction://hlinksldjump"/>
          </p:cNvPr>
          <p:cNvPicPr preferRelativeResize="0"/>
          <p:nvPr/>
        </p:nvPicPr>
        <p:blipFill>
          <a:blip r:embed="rId6">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48"/>
        <p:cNvGrpSpPr/>
        <p:nvPr/>
      </p:nvGrpSpPr>
      <p:grpSpPr>
        <a:xfrm>
          <a:off x="0" y="0"/>
          <a:ext cx="0" cy="0"/>
          <a:chOff x="0" y="0"/>
          <a:chExt cx="0" cy="0"/>
        </a:xfrm>
      </p:grpSpPr>
      <p:sp>
        <p:nvSpPr>
          <p:cNvPr id="249" name="Google Shape;249;p3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i live in a city</a:t>
            </a:r>
            <a:endParaRPr sz="4800" dirty="0">
              <a:solidFill>
                <a:srgbClr val="FFFFFF"/>
              </a:solidFill>
            </a:endParaRPr>
          </a:p>
        </p:txBody>
      </p:sp>
      <p:sp>
        <p:nvSpPr>
          <p:cNvPr id="251" name="Google Shape;251;p3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Question</a:t>
            </a:r>
            <a:endParaRPr dirty="0">
              <a:solidFill>
                <a:srgbClr val="FFFFFF"/>
              </a:solidFill>
            </a:endParaRPr>
          </a:p>
        </p:txBody>
      </p:sp>
      <p:sp>
        <p:nvSpPr>
          <p:cNvPr id="252" name="Google Shape;252;p3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53" name="Google Shape;253;p3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57"/>
        <p:cNvGrpSpPr/>
        <p:nvPr/>
      </p:nvGrpSpPr>
      <p:grpSpPr>
        <a:xfrm>
          <a:off x="0" y="0"/>
          <a:ext cx="0" cy="0"/>
          <a:chOff x="0" y="0"/>
          <a:chExt cx="0" cy="0"/>
        </a:xfrm>
      </p:grpSpPr>
      <p:sp>
        <p:nvSpPr>
          <p:cNvPr id="258" name="Google Shape;258;p3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 (i’ve never lived in rural places)</a:t>
            </a:r>
            <a:endParaRPr sz="4800" dirty="0">
              <a:solidFill>
                <a:srgbClr val="FFFFFF"/>
              </a:solidFill>
            </a:endParaRPr>
          </a:p>
        </p:txBody>
      </p:sp>
      <p:sp>
        <p:nvSpPr>
          <p:cNvPr id="260" name="Google Shape;260;p3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dirty="0">
              <a:solidFill>
                <a:srgbClr val="FFFFFF"/>
              </a:solidFill>
            </a:endParaRPr>
          </a:p>
        </p:txBody>
      </p:sp>
      <p:sp>
        <p:nvSpPr>
          <p:cNvPr id="261" name="Google Shape;261;p32">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62" name="Google Shape;262;p32">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66"/>
        <p:cNvGrpSpPr/>
        <p:nvPr/>
      </p:nvGrpSpPr>
      <p:grpSpPr>
        <a:xfrm>
          <a:off x="0" y="0"/>
          <a:ext cx="0" cy="0"/>
          <a:chOff x="0" y="0"/>
          <a:chExt cx="0" cy="0"/>
        </a:xfrm>
      </p:grpSpPr>
      <p:sp>
        <p:nvSpPr>
          <p:cNvPr id="267" name="Google Shape;267;p3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i live on the 2</a:t>
            </a:r>
            <a:r>
              <a:rPr lang="en" sz="4800" baseline="30000" dirty="0">
                <a:solidFill>
                  <a:srgbClr val="FFFFFF"/>
                </a:solidFill>
                <a:uFill>
                  <a:noFill/>
                </a:uFill>
              </a:rPr>
              <a:t>nd</a:t>
            </a:r>
            <a:r>
              <a:rPr lang="en" sz="4800" dirty="0">
                <a:solidFill>
                  <a:srgbClr val="FFFFFF"/>
                </a:solidFill>
                <a:uFill>
                  <a:noFill/>
                </a:uFill>
              </a:rPr>
              <a:t> floor</a:t>
            </a:r>
            <a:endParaRPr sz="4800" dirty="0">
              <a:solidFill>
                <a:srgbClr val="FFFFFF"/>
              </a:solidFill>
            </a:endParaRPr>
          </a:p>
        </p:txBody>
      </p:sp>
      <p:sp>
        <p:nvSpPr>
          <p:cNvPr id="269" name="Google Shape;269;p3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Question</a:t>
            </a:r>
            <a:endParaRPr dirty="0">
              <a:solidFill>
                <a:srgbClr val="FFFFFF"/>
              </a:solidFill>
            </a:endParaRPr>
          </a:p>
        </p:txBody>
      </p:sp>
      <p:sp>
        <p:nvSpPr>
          <p:cNvPr id="270" name="Google Shape;270;p33">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71" name="Google Shape;271;p33">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grpSp>
        <p:nvGrpSpPr>
          <p:cNvPr id="56" name="组合 55">
            <a:extLst>
              <a:ext uri="{FF2B5EF4-FFF2-40B4-BE49-F238E27FC236}">
                <a16:creationId xmlns:a16="http://schemas.microsoft.com/office/drawing/2014/main" id="{04FC1C26-3725-EAE4-302D-88C700A983E5}"/>
              </a:ext>
            </a:extLst>
          </p:cNvPr>
          <p:cNvGrpSpPr/>
          <p:nvPr/>
        </p:nvGrpSpPr>
        <p:grpSpPr>
          <a:xfrm>
            <a:off x="141157" y="4436065"/>
            <a:ext cx="5733720" cy="2173680"/>
            <a:chOff x="141157" y="4436065"/>
            <a:chExt cx="5733720" cy="2173680"/>
          </a:xfrm>
        </p:grpSpPr>
        <mc:AlternateContent xmlns:mc="http://schemas.openxmlformats.org/markup-compatibility/2006" xmlns:p14="http://schemas.microsoft.com/office/powerpoint/2010/main">
          <mc:Choice Requires="p14">
            <p:contentPart p14:bwMode="auto" r:id="rId5">
              <p14:nvContentPartPr>
                <p14:cNvPr id="45" name="墨迹 44">
                  <a:extLst>
                    <a:ext uri="{FF2B5EF4-FFF2-40B4-BE49-F238E27FC236}">
                      <a16:creationId xmlns:a16="http://schemas.microsoft.com/office/drawing/2014/main" id="{68F2BC52-4FE6-2B1B-2946-7BB8BAB0C73C}"/>
                    </a:ext>
                  </a:extLst>
                </p14:cNvPr>
                <p14:cNvContentPartPr/>
                <p14:nvPr/>
              </p14:nvContentPartPr>
              <p14:xfrm>
                <a:off x="687997" y="4436065"/>
                <a:ext cx="3168720" cy="2026800"/>
              </p14:xfrm>
            </p:contentPart>
          </mc:Choice>
          <mc:Fallback xmlns="">
            <p:pic>
              <p:nvPicPr>
                <p:cNvPr id="45" name="墨迹 44">
                  <a:extLst>
                    <a:ext uri="{FF2B5EF4-FFF2-40B4-BE49-F238E27FC236}">
                      <a16:creationId xmlns:a16="http://schemas.microsoft.com/office/drawing/2014/main" id="{68F2BC52-4FE6-2B1B-2946-7BB8BAB0C73C}"/>
                    </a:ext>
                  </a:extLst>
                </p:cNvPr>
                <p:cNvPicPr/>
                <p:nvPr/>
              </p:nvPicPr>
              <p:blipFill>
                <a:blip r:embed="rId6"/>
                <a:stretch>
                  <a:fillRect/>
                </a:stretch>
              </p:blipFill>
              <p:spPr>
                <a:xfrm>
                  <a:off x="624997" y="4373425"/>
                  <a:ext cx="3294360" cy="215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6" name="墨迹 45">
                  <a:extLst>
                    <a:ext uri="{FF2B5EF4-FFF2-40B4-BE49-F238E27FC236}">
                      <a16:creationId xmlns:a16="http://schemas.microsoft.com/office/drawing/2014/main" id="{656782B1-CAD3-11F3-130F-BE0D8FBFC918}"/>
                    </a:ext>
                  </a:extLst>
                </p14:cNvPr>
                <p14:cNvContentPartPr/>
                <p14:nvPr/>
              </p14:nvContentPartPr>
              <p14:xfrm>
                <a:off x="141157" y="6408505"/>
                <a:ext cx="4250160" cy="201240"/>
              </p14:xfrm>
            </p:contentPart>
          </mc:Choice>
          <mc:Fallback xmlns="">
            <p:pic>
              <p:nvPicPr>
                <p:cNvPr id="46" name="墨迹 45">
                  <a:extLst>
                    <a:ext uri="{FF2B5EF4-FFF2-40B4-BE49-F238E27FC236}">
                      <a16:creationId xmlns:a16="http://schemas.microsoft.com/office/drawing/2014/main" id="{656782B1-CAD3-11F3-130F-BE0D8FBFC918}"/>
                    </a:ext>
                  </a:extLst>
                </p:cNvPr>
                <p:cNvPicPr/>
                <p:nvPr/>
              </p:nvPicPr>
              <p:blipFill>
                <a:blip r:embed="rId8"/>
                <a:stretch>
                  <a:fillRect/>
                </a:stretch>
              </p:blipFill>
              <p:spPr>
                <a:xfrm>
                  <a:off x="78157" y="6345505"/>
                  <a:ext cx="437580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8" name="墨迹 47">
                  <a:extLst>
                    <a:ext uri="{FF2B5EF4-FFF2-40B4-BE49-F238E27FC236}">
                      <a16:creationId xmlns:a16="http://schemas.microsoft.com/office/drawing/2014/main" id="{7D27138B-01D9-33C9-20C0-941BE02DDB29}"/>
                    </a:ext>
                  </a:extLst>
                </p14:cNvPr>
                <p14:cNvContentPartPr/>
                <p14:nvPr/>
              </p14:nvContentPartPr>
              <p14:xfrm>
                <a:off x="640837" y="5495545"/>
                <a:ext cx="3104280" cy="124560"/>
              </p14:xfrm>
            </p:contentPart>
          </mc:Choice>
          <mc:Fallback xmlns="">
            <p:pic>
              <p:nvPicPr>
                <p:cNvPr id="48" name="墨迹 47">
                  <a:extLst>
                    <a:ext uri="{FF2B5EF4-FFF2-40B4-BE49-F238E27FC236}">
                      <a16:creationId xmlns:a16="http://schemas.microsoft.com/office/drawing/2014/main" id="{7D27138B-01D9-33C9-20C0-941BE02DDB29}"/>
                    </a:ext>
                  </a:extLst>
                </p:cNvPr>
                <p:cNvPicPr/>
                <p:nvPr/>
              </p:nvPicPr>
              <p:blipFill>
                <a:blip r:embed="rId10"/>
                <a:stretch>
                  <a:fillRect/>
                </a:stretch>
              </p:blipFill>
              <p:spPr>
                <a:xfrm>
                  <a:off x="577837" y="5432545"/>
                  <a:ext cx="32299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墨迹 48">
                  <a:extLst>
                    <a:ext uri="{FF2B5EF4-FFF2-40B4-BE49-F238E27FC236}">
                      <a16:creationId xmlns:a16="http://schemas.microsoft.com/office/drawing/2014/main" id="{32DBF98D-E82F-A433-A186-D83B67F36E2C}"/>
                    </a:ext>
                  </a:extLst>
                </p14:cNvPr>
                <p14:cNvContentPartPr/>
                <p14:nvPr/>
              </p14:nvContentPartPr>
              <p14:xfrm>
                <a:off x="3308437" y="6108265"/>
                <a:ext cx="1343520" cy="38880"/>
              </p14:xfrm>
            </p:contentPart>
          </mc:Choice>
          <mc:Fallback xmlns="">
            <p:pic>
              <p:nvPicPr>
                <p:cNvPr id="49" name="墨迹 48">
                  <a:extLst>
                    <a:ext uri="{FF2B5EF4-FFF2-40B4-BE49-F238E27FC236}">
                      <a16:creationId xmlns:a16="http://schemas.microsoft.com/office/drawing/2014/main" id="{32DBF98D-E82F-A433-A186-D83B67F36E2C}"/>
                    </a:ext>
                  </a:extLst>
                </p:cNvPr>
                <p:cNvPicPr/>
                <p:nvPr/>
              </p:nvPicPr>
              <p:blipFill>
                <a:blip r:embed="rId12"/>
                <a:stretch>
                  <a:fillRect/>
                </a:stretch>
              </p:blipFill>
              <p:spPr>
                <a:xfrm>
                  <a:off x="3272797" y="6072265"/>
                  <a:ext cx="14151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墨迹 49">
                  <a:extLst>
                    <a:ext uri="{FF2B5EF4-FFF2-40B4-BE49-F238E27FC236}">
                      <a16:creationId xmlns:a16="http://schemas.microsoft.com/office/drawing/2014/main" id="{654E602C-8E93-F74B-3FDF-388E121F458E}"/>
                    </a:ext>
                  </a:extLst>
                </p14:cNvPr>
                <p14:cNvContentPartPr/>
                <p14:nvPr/>
              </p14:nvContentPartPr>
              <p14:xfrm>
                <a:off x="4928797" y="5796865"/>
                <a:ext cx="67680" cy="708840"/>
              </p14:xfrm>
            </p:contentPart>
          </mc:Choice>
          <mc:Fallback xmlns="">
            <p:pic>
              <p:nvPicPr>
                <p:cNvPr id="50" name="墨迹 49">
                  <a:extLst>
                    <a:ext uri="{FF2B5EF4-FFF2-40B4-BE49-F238E27FC236}">
                      <a16:creationId xmlns:a16="http://schemas.microsoft.com/office/drawing/2014/main" id="{654E602C-8E93-F74B-3FDF-388E121F458E}"/>
                    </a:ext>
                  </a:extLst>
                </p:cNvPr>
                <p:cNvPicPr/>
                <p:nvPr/>
              </p:nvPicPr>
              <p:blipFill>
                <a:blip r:embed="rId14"/>
                <a:stretch>
                  <a:fillRect/>
                </a:stretch>
              </p:blipFill>
              <p:spPr>
                <a:xfrm>
                  <a:off x="4892797" y="5761225"/>
                  <a:ext cx="139320" cy="780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墨迹 50">
                  <a:extLst>
                    <a:ext uri="{FF2B5EF4-FFF2-40B4-BE49-F238E27FC236}">
                      <a16:creationId xmlns:a16="http://schemas.microsoft.com/office/drawing/2014/main" id="{BEC1E4AD-26F3-6E0B-7E13-C6495BD9EBD3}"/>
                    </a:ext>
                  </a:extLst>
                </p14:cNvPr>
                <p14:cNvContentPartPr/>
                <p14:nvPr/>
              </p14:nvContentPartPr>
              <p14:xfrm>
                <a:off x="5312557" y="6104665"/>
                <a:ext cx="145800" cy="423000"/>
              </p14:xfrm>
            </p:contentPart>
          </mc:Choice>
          <mc:Fallback xmlns="">
            <p:pic>
              <p:nvPicPr>
                <p:cNvPr id="51" name="墨迹 50">
                  <a:extLst>
                    <a:ext uri="{FF2B5EF4-FFF2-40B4-BE49-F238E27FC236}">
                      <a16:creationId xmlns:a16="http://schemas.microsoft.com/office/drawing/2014/main" id="{BEC1E4AD-26F3-6E0B-7E13-C6495BD9EBD3}"/>
                    </a:ext>
                  </a:extLst>
                </p:cNvPr>
                <p:cNvPicPr/>
                <p:nvPr/>
              </p:nvPicPr>
              <p:blipFill>
                <a:blip r:embed="rId16"/>
                <a:stretch>
                  <a:fillRect/>
                </a:stretch>
              </p:blipFill>
              <p:spPr>
                <a:xfrm>
                  <a:off x="5276917" y="6069025"/>
                  <a:ext cx="217440" cy="494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墨迹 52">
                  <a:extLst>
                    <a:ext uri="{FF2B5EF4-FFF2-40B4-BE49-F238E27FC236}">
                      <a16:creationId xmlns:a16="http://schemas.microsoft.com/office/drawing/2014/main" id="{59A59D8B-DA50-EC03-65F3-9650697519CB}"/>
                    </a:ext>
                  </a:extLst>
                </p14:cNvPr>
                <p14:cNvContentPartPr/>
                <p14:nvPr/>
              </p14:nvContentPartPr>
              <p14:xfrm>
                <a:off x="5665357" y="6004585"/>
                <a:ext cx="209520" cy="595080"/>
              </p14:xfrm>
            </p:contentPart>
          </mc:Choice>
          <mc:Fallback xmlns="">
            <p:pic>
              <p:nvPicPr>
                <p:cNvPr id="53" name="墨迹 52">
                  <a:extLst>
                    <a:ext uri="{FF2B5EF4-FFF2-40B4-BE49-F238E27FC236}">
                      <a16:creationId xmlns:a16="http://schemas.microsoft.com/office/drawing/2014/main" id="{59A59D8B-DA50-EC03-65F3-9650697519CB}"/>
                    </a:ext>
                  </a:extLst>
                </p:cNvPr>
                <p:cNvPicPr/>
                <p:nvPr/>
              </p:nvPicPr>
              <p:blipFill>
                <a:blip r:embed="rId18"/>
                <a:stretch>
                  <a:fillRect/>
                </a:stretch>
              </p:blipFill>
              <p:spPr>
                <a:xfrm>
                  <a:off x="5629357" y="5968585"/>
                  <a:ext cx="281160" cy="666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4" name="墨迹 53">
                  <a:extLst>
                    <a:ext uri="{FF2B5EF4-FFF2-40B4-BE49-F238E27FC236}">
                      <a16:creationId xmlns:a16="http://schemas.microsoft.com/office/drawing/2014/main" id="{14E1D4DC-D25B-6F53-BA74-73C24CBB47D4}"/>
                    </a:ext>
                  </a:extLst>
                </p14:cNvPr>
                <p14:cNvContentPartPr/>
                <p14:nvPr/>
              </p14:nvContentPartPr>
              <p14:xfrm>
                <a:off x="5561677" y="6072265"/>
                <a:ext cx="81720" cy="15480"/>
              </p14:xfrm>
            </p:contentPart>
          </mc:Choice>
          <mc:Fallback xmlns="">
            <p:pic>
              <p:nvPicPr>
                <p:cNvPr id="54" name="墨迹 53">
                  <a:extLst>
                    <a:ext uri="{FF2B5EF4-FFF2-40B4-BE49-F238E27FC236}">
                      <a16:creationId xmlns:a16="http://schemas.microsoft.com/office/drawing/2014/main" id="{14E1D4DC-D25B-6F53-BA74-73C24CBB47D4}"/>
                    </a:ext>
                  </a:extLst>
                </p:cNvPr>
                <p:cNvPicPr/>
                <p:nvPr/>
              </p:nvPicPr>
              <p:blipFill>
                <a:blip r:embed="rId20"/>
                <a:stretch>
                  <a:fillRect/>
                </a:stretch>
              </p:blipFill>
              <p:spPr>
                <a:xfrm>
                  <a:off x="5525677" y="6036625"/>
                  <a:ext cx="15336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5" name="墨迹 54">
                  <a:extLst>
                    <a:ext uri="{FF2B5EF4-FFF2-40B4-BE49-F238E27FC236}">
                      <a16:creationId xmlns:a16="http://schemas.microsoft.com/office/drawing/2014/main" id="{78094F21-91B5-FBC4-9283-03EA595B4BAB}"/>
                    </a:ext>
                  </a:extLst>
                </p14:cNvPr>
                <p14:cNvContentPartPr/>
                <p14:nvPr/>
              </p14:nvContentPartPr>
              <p14:xfrm>
                <a:off x="5693437" y="6098905"/>
                <a:ext cx="29880" cy="16920"/>
              </p14:xfrm>
            </p:contentPart>
          </mc:Choice>
          <mc:Fallback xmlns="">
            <p:pic>
              <p:nvPicPr>
                <p:cNvPr id="55" name="墨迹 54">
                  <a:extLst>
                    <a:ext uri="{FF2B5EF4-FFF2-40B4-BE49-F238E27FC236}">
                      <a16:creationId xmlns:a16="http://schemas.microsoft.com/office/drawing/2014/main" id="{78094F21-91B5-FBC4-9283-03EA595B4BAB}"/>
                    </a:ext>
                  </a:extLst>
                </p:cNvPr>
                <p:cNvPicPr/>
                <p:nvPr/>
              </p:nvPicPr>
              <p:blipFill>
                <a:blip r:embed="rId22"/>
                <a:stretch>
                  <a:fillRect/>
                </a:stretch>
              </p:blipFill>
              <p:spPr>
                <a:xfrm>
                  <a:off x="5657437" y="6062905"/>
                  <a:ext cx="101520" cy="88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57" name="墨迹 56">
                <a:extLst>
                  <a:ext uri="{FF2B5EF4-FFF2-40B4-BE49-F238E27FC236}">
                    <a16:creationId xmlns:a16="http://schemas.microsoft.com/office/drawing/2014/main" id="{02F4DD37-5058-4FD1-F7A2-84A0616C465A}"/>
                  </a:ext>
                </a:extLst>
              </p14:cNvPr>
              <p14:cNvContentPartPr/>
              <p14:nvPr/>
            </p14:nvContentPartPr>
            <p14:xfrm>
              <a:off x="3440197" y="3820105"/>
              <a:ext cx="1894680" cy="1223280"/>
            </p14:xfrm>
          </p:contentPart>
        </mc:Choice>
        <mc:Fallback xmlns="">
          <p:pic>
            <p:nvPicPr>
              <p:cNvPr id="57" name="墨迹 56">
                <a:extLst>
                  <a:ext uri="{FF2B5EF4-FFF2-40B4-BE49-F238E27FC236}">
                    <a16:creationId xmlns:a16="http://schemas.microsoft.com/office/drawing/2014/main" id="{02F4DD37-5058-4FD1-F7A2-84A0616C465A}"/>
                  </a:ext>
                </a:extLst>
              </p:cNvPr>
              <p:cNvPicPr/>
              <p:nvPr/>
            </p:nvPicPr>
            <p:blipFill>
              <a:blip r:embed="rId24"/>
              <a:stretch>
                <a:fillRect/>
              </a:stretch>
            </p:blipFill>
            <p:spPr>
              <a:xfrm>
                <a:off x="3404557" y="3784105"/>
                <a:ext cx="1966320" cy="1294920"/>
              </a:xfrm>
              <a:prstGeom prst="rect">
                <a:avLst/>
              </a:prstGeom>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75"/>
        <p:cNvGrpSpPr/>
        <p:nvPr/>
      </p:nvGrpSpPr>
      <p:grpSpPr>
        <a:xfrm>
          <a:off x="0" y="0"/>
          <a:ext cx="0" cy="0"/>
          <a:chOff x="0" y="0"/>
          <a:chExt cx="0" cy="0"/>
        </a:xfrm>
      </p:grpSpPr>
      <p:sp>
        <p:nvSpPr>
          <p:cNvPr id="276" name="Google Shape;276;p3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a:t>
            </a:r>
            <a:endParaRPr sz="4800" dirty="0">
              <a:solidFill>
                <a:srgbClr val="FFFFFF"/>
              </a:solidFill>
            </a:endParaRPr>
          </a:p>
        </p:txBody>
      </p:sp>
      <p:sp>
        <p:nvSpPr>
          <p:cNvPr id="278" name="Google Shape;278;p3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Answer</a:t>
            </a:r>
            <a:endParaRPr dirty="0">
              <a:solidFill>
                <a:srgbClr val="FFFFFF"/>
              </a:solidFill>
            </a:endParaRPr>
          </a:p>
        </p:txBody>
      </p:sp>
      <p:sp>
        <p:nvSpPr>
          <p:cNvPr id="279" name="Google Shape;279;p34">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80" name="Google Shape;280;p34">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84"/>
        <p:cNvGrpSpPr/>
        <p:nvPr/>
      </p:nvGrpSpPr>
      <p:grpSpPr>
        <a:xfrm>
          <a:off x="0" y="0"/>
          <a:ext cx="0" cy="0"/>
          <a:chOff x="0" y="0"/>
          <a:chExt cx="0" cy="0"/>
        </a:xfrm>
      </p:grpSpPr>
      <p:sp>
        <p:nvSpPr>
          <p:cNvPr id="285" name="Google Shape;285;p3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5">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a:buNone/>
            </a:pPr>
            <a:r>
              <a:rPr lang="en" sz="4800" dirty="0">
                <a:solidFill>
                  <a:srgbClr val="FFFFFF"/>
                </a:solidFill>
                <a:uFill>
                  <a:noFill/>
                </a:uFill>
              </a:rPr>
              <a:t>it snows </a:t>
            </a:r>
            <a:r>
              <a:rPr lang="en" altLang="zh-CN" sz="4800" dirty="0">
                <a:solidFill>
                  <a:srgbClr val="FFFFFF"/>
                </a:solidFill>
                <a:uFill>
                  <a:noFill/>
                </a:uFill>
              </a:rPr>
              <a:t>in winter</a:t>
            </a:r>
            <a:r>
              <a:rPr lang="en" sz="4800" dirty="0">
                <a:solidFill>
                  <a:srgbClr val="FFFFFF"/>
                </a:solidFill>
                <a:uFill>
                  <a:noFill/>
                </a:uFill>
              </a:rPr>
              <a:t> </a:t>
            </a:r>
            <a:r>
              <a:rPr lang="en" altLang="zh-CN" sz="4800" dirty="0">
                <a:solidFill>
                  <a:srgbClr val="FFFFFF"/>
                </a:solidFill>
                <a:uFill>
                  <a:noFill/>
                </a:uFill>
              </a:rPr>
              <a:t>where i</a:t>
            </a:r>
            <a:r>
              <a:rPr lang="en" sz="4800" dirty="0">
                <a:solidFill>
                  <a:srgbClr val="FFFFFF"/>
                </a:solidFill>
                <a:uFill>
                  <a:noFill/>
                </a:uFill>
              </a:rPr>
              <a:t> live</a:t>
            </a:r>
            <a:endParaRPr sz="4800" dirty="0">
              <a:solidFill>
                <a:srgbClr val="FFFFFF"/>
              </a:solidFill>
            </a:endParaRPr>
          </a:p>
        </p:txBody>
      </p:sp>
      <p:sp>
        <p:nvSpPr>
          <p:cNvPr id="287" name="Google Shape;287;p3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Question</a:t>
            </a:r>
            <a:endParaRPr dirty="0">
              <a:solidFill>
                <a:srgbClr val="FFFFFF"/>
              </a:solidFill>
            </a:endParaRPr>
          </a:p>
        </p:txBody>
      </p:sp>
      <p:sp>
        <p:nvSpPr>
          <p:cNvPr id="288" name="Google Shape;288;p35">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89" name="Google Shape;289;p35">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93"/>
        <p:cNvGrpSpPr/>
        <p:nvPr/>
      </p:nvGrpSpPr>
      <p:grpSpPr>
        <a:xfrm>
          <a:off x="0" y="0"/>
          <a:ext cx="0" cy="0"/>
          <a:chOff x="0" y="0"/>
          <a:chExt cx="0" cy="0"/>
        </a:xfrm>
      </p:grpSpPr>
      <p:sp>
        <p:nvSpPr>
          <p:cNvPr id="294" name="Google Shape;294;p3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a:t>
            </a:r>
            <a:endParaRPr sz="4800" dirty="0">
              <a:solidFill>
                <a:srgbClr val="FFFFFF"/>
              </a:solidFill>
            </a:endParaRPr>
          </a:p>
        </p:txBody>
      </p:sp>
      <p:sp>
        <p:nvSpPr>
          <p:cNvPr id="296" name="Google Shape;296;p3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Answer</a:t>
            </a:r>
            <a:endParaRPr dirty="0">
              <a:solidFill>
                <a:srgbClr val="FFFFFF"/>
              </a:solidFill>
            </a:endParaRPr>
          </a:p>
        </p:txBody>
      </p:sp>
      <p:sp>
        <p:nvSpPr>
          <p:cNvPr id="297" name="Google Shape;297;p36">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98" name="Google Shape;298;p36">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60"/>
        <p:cNvGrpSpPr/>
        <p:nvPr/>
      </p:nvGrpSpPr>
      <p:grpSpPr>
        <a:xfrm>
          <a:off x="0" y="0"/>
          <a:ext cx="0" cy="0"/>
          <a:chOff x="0" y="0"/>
          <a:chExt cx="0" cy="0"/>
        </a:xfrm>
      </p:grpSpPr>
      <p:sp>
        <p:nvSpPr>
          <p:cNvPr id="61" name="Google Shape;61;p1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0">
            <a:hlinkClick r:id="rId3" action="ppaction://hlinksldjump"/>
          </p:cNvPr>
          <p:cNvSpPr txBox="1">
            <a:spLocks noGrp="1"/>
          </p:cNvSpPr>
          <p:nvPr>
            <p:ph type="title"/>
          </p:nvPr>
        </p:nvSpPr>
        <p:spPr>
          <a:xfrm>
            <a:off x="457200" y="274633"/>
            <a:ext cx="49329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FFFF00"/>
                </a:solidFill>
                <a:uFill>
                  <a:noFill/>
                </a:uFill>
              </a:rPr>
              <a:t>True or False</a:t>
            </a:r>
            <a:endParaRPr lang="en-GB" dirty="0">
              <a:solidFill>
                <a:srgbClr val="FFFF00"/>
              </a:solidFill>
            </a:endParaRPr>
          </a:p>
        </p:txBody>
      </p:sp>
      <p:graphicFrame>
        <p:nvGraphicFramePr>
          <p:cNvPr id="63" name="Google Shape;63;p10"/>
          <p:cNvGraphicFramePr/>
          <p:nvPr>
            <p:extLst>
              <p:ext uri="{D42A27DB-BD31-4B8C-83A1-F6EECF244321}">
                <p14:modId xmlns:p14="http://schemas.microsoft.com/office/powerpoint/2010/main" val="4083837325"/>
              </p:ext>
            </p:extLst>
          </p:nvPr>
        </p:nvGraphicFramePr>
        <p:xfrm>
          <a:off x="84750" y="1417833"/>
          <a:ext cx="9009375" cy="5461195"/>
        </p:xfrm>
        <a:graphic>
          <a:graphicData uri="http://schemas.openxmlformats.org/drawingml/2006/table">
            <a:tbl>
              <a:tblPr>
                <a:noFill/>
                <a:tableStyleId>{64301737-A0EE-4B38-A00B-E05F0ACB7F3E}</a:tableStyleId>
              </a:tblPr>
              <a:tblGrid>
                <a:gridCol w="1801875">
                  <a:extLst>
                    <a:ext uri="{9D8B030D-6E8A-4147-A177-3AD203B41FA5}">
                      <a16:colId xmlns:a16="http://schemas.microsoft.com/office/drawing/2014/main" val="20000"/>
                    </a:ext>
                  </a:extLst>
                </a:gridCol>
                <a:gridCol w="1801875">
                  <a:extLst>
                    <a:ext uri="{9D8B030D-6E8A-4147-A177-3AD203B41FA5}">
                      <a16:colId xmlns:a16="http://schemas.microsoft.com/office/drawing/2014/main" val="20001"/>
                    </a:ext>
                  </a:extLst>
                </a:gridCol>
                <a:gridCol w="1801875">
                  <a:extLst>
                    <a:ext uri="{9D8B030D-6E8A-4147-A177-3AD203B41FA5}">
                      <a16:colId xmlns:a16="http://schemas.microsoft.com/office/drawing/2014/main" val="20002"/>
                    </a:ext>
                  </a:extLst>
                </a:gridCol>
                <a:gridCol w="1801875">
                  <a:extLst>
                    <a:ext uri="{9D8B030D-6E8A-4147-A177-3AD203B41FA5}">
                      <a16:colId xmlns:a16="http://schemas.microsoft.com/office/drawing/2014/main" val="20003"/>
                    </a:ext>
                  </a:extLst>
                </a:gridCol>
                <a:gridCol w="1801875">
                  <a:extLst>
                    <a:ext uri="{9D8B030D-6E8A-4147-A177-3AD203B41FA5}">
                      <a16:colId xmlns:a16="http://schemas.microsoft.com/office/drawing/2014/main" val="20004"/>
                    </a:ext>
                  </a:extLst>
                </a:gridCol>
              </a:tblGrid>
              <a:tr h="897175">
                <a:tc>
                  <a:txBody>
                    <a:bodyPr/>
                    <a:lstStyle/>
                    <a:p>
                      <a:pPr marL="0" lvl="0" indent="0" algn="ctr" rtl="0">
                        <a:spcBef>
                          <a:spcPts val="0"/>
                        </a:spcBef>
                        <a:spcAft>
                          <a:spcPts val="0"/>
                        </a:spcAft>
                        <a:buNone/>
                      </a:pPr>
                      <a:r>
                        <a:rPr lang="en" sz="2400" b="1" dirty="0">
                          <a:solidFill>
                            <a:srgbClr val="FFFFFF"/>
                          </a:solidFill>
                          <a:uFill>
                            <a:noFill/>
                          </a:uFill>
                        </a:rPr>
                        <a:t>Computer Stuff</a:t>
                      </a:r>
                      <a:endParaRPr sz="24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FFFFFF"/>
                          </a:solidFill>
                          <a:uFill>
                            <a:noFill/>
                          </a:uFill>
                        </a:rPr>
                        <a:t>Food</a:t>
                      </a:r>
                      <a:endParaRPr sz="19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FFFFFF"/>
                          </a:solidFill>
                          <a:uFill>
                            <a:noFill/>
                          </a:uFill>
                        </a:rPr>
                        <a:t>Places</a:t>
                      </a:r>
                      <a:endParaRPr sz="19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FFFFFF"/>
                          </a:solidFill>
                          <a:uFill>
                            <a:noFill/>
                          </a:uFill>
                        </a:rPr>
                        <a:t>Thingies</a:t>
                      </a:r>
                      <a:endParaRPr sz="19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400" b="1" dirty="0">
                          <a:solidFill>
                            <a:srgbClr val="FFFFFF"/>
                          </a:solidFill>
                          <a:uFill>
                            <a:noFill/>
                          </a:uFill>
                        </a:rPr>
                        <a:t>Others</a:t>
                      </a:r>
                      <a:endParaRPr sz="1900" dirty="0">
                        <a:solidFill>
                          <a:srgbClr val="FFFFFF"/>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97175">
                <a:tc>
                  <a:txBody>
                    <a:bodyPr/>
                    <a:lstStyle/>
                    <a:p>
                      <a:pPr marL="0" lvl="0" indent="0" algn="ctr" rtl="0">
                        <a:spcBef>
                          <a:spcPts val="0"/>
                        </a:spcBef>
                        <a:spcAft>
                          <a:spcPts val="0"/>
                        </a:spcAft>
                        <a:buNone/>
                      </a:pPr>
                      <a:r>
                        <a:rPr lang="en" sz="3200" b="1">
                          <a:solidFill>
                            <a:srgbClr val="FFFF00"/>
                          </a:solidFill>
                          <a:uFill>
                            <a:noFill/>
                          </a:uFill>
                          <a:hlinkClick r:id="rId4" action="ppaction://hlinksldjump">
                            <a:extLst>
                              <a:ext uri="{A12FA001-AC4F-418D-AE19-62706E023703}">
                                <ahyp:hlinkClr xmlns:ahyp="http://schemas.microsoft.com/office/drawing/2018/hyperlinkcolor" val="tx"/>
                              </a:ext>
                            </a:extLst>
                          </a:hlinkClick>
                        </a:rPr>
                        <a:t>$100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5"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6"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7" action="ppaction://hlinksldjump">
                            <a:extLst>
                              <a:ext uri="{A12FA001-AC4F-418D-AE19-62706E023703}">
                                <ahyp:hlinkClr xmlns:ahyp="http://schemas.microsoft.com/office/drawing/2018/hyperlinkcolor" val="tx"/>
                              </a:ext>
                            </a:extLst>
                          </a:hlinkClick>
                        </a:rPr>
                        <a:t>$200</a:t>
                      </a:r>
                      <a:endParaRPr sz="1900" b="1"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8" action="ppaction://hlinksldjump">
                            <a:extLst>
                              <a:ext uri="{A12FA001-AC4F-418D-AE19-62706E023703}">
                                <ahyp:hlinkClr xmlns:ahyp="http://schemas.microsoft.com/office/drawing/2018/hyperlinkcolor" val="tx"/>
                              </a:ext>
                            </a:extLst>
                          </a:hlinkClick>
                        </a:rPr>
                        <a:t>$100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97175">
                <a:tc>
                  <a:txBody>
                    <a:bodyPr/>
                    <a:lstStyle/>
                    <a:p>
                      <a:pPr marL="0" lvl="0" indent="0" algn="ctr" rtl="0">
                        <a:spcBef>
                          <a:spcPts val="0"/>
                        </a:spcBef>
                        <a:spcAft>
                          <a:spcPts val="0"/>
                        </a:spcAft>
                        <a:buNone/>
                      </a:pPr>
                      <a:r>
                        <a:rPr lang="en" sz="3200" b="1">
                          <a:solidFill>
                            <a:srgbClr val="FFFF00"/>
                          </a:solidFill>
                          <a:uFill>
                            <a:noFill/>
                          </a:uFill>
                          <a:hlinkClick r:id="rId9" action="ppaction://hlinksldjump">
                            <a:extLst>
                              <a:ext uri="{A12FA001-AC4F-418D-AE19-62706E023703}">
                                <ahyp:hlinkClr xmlns:ahyp="http://schemas.microsoft.com/office/drawing/2018/hyperlinkcolor" val="tx"/>
                              </a:ext>
                            </a:extLst>
                          </a:hlinkClick>
                        </a:rPr>
                        <a:t>$200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0"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1"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12" action="ppaction://hlinksldjump">
                            <a:extLst>
                              <a:ext uri="{A12FA001-AC4F-418D-AE19-62706E023703}">
                                <ahyp:hlinkClr xmlns:ahyp="http://schemas.microsoft.com/office/drawing/2018/hyperlinkcolor" val="tx"/>
                              </a:ext>
                            </a:extLst>
                          </a:hlinkClick>
                        </a:rPr>
                        <a:t>$400</a:t>
                      </a:r>
                      <a:endParaRPr sz="1900" b="1"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3" action="ppaction://hlinksldjump">
                            <a:extLst>
                              <a:ext uri="{A12FA001-AC4F-418D-AE19-62706E023703}">
                                <ahyp:hlinkClr xmlns:ahyp="http://schemas.microsoft.com/office/drawing/2018/hyperlinkcolor" val="tx"/>
                              </a:ext>
                            </a:extLst>
                          </a:hlinkClick>
                        </a:rPr>
                        <a:t>$200</a:t>
                      </a:r>
                      <a:endParaRPr sz="19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97175">
                <a:tc>
                  <a:txBody>
                    <a:bodyPr/>
                    <a:lstStyle/>
                    <a:p>
                      <a:pPr marL="0" lvl="0" indent="0" algn="ctr" rtl="0">
                        <a:spcBef>
                          <a:spcPts val="0"/>
                        </a:spcBef>
                        <a:spcAft>
                          <a:spcPts val="0"/>
                        </a:spcAft>
                        <a:buNone/>
                      </a:pPr>
                      <a:r>
                        <a:rPr lang="en" sz="3200" b="1">
                          <a:solidFill>
                            <a:srgbClr val="FFFF00"/>
                          </a:solidFill>
                          <a:uFill>
                            <a:noFill/>
                          </a:uFill>
                          <a:hlinkClick r:id="rId14" action="ppaction://hlinksldjump">
                            <a:extLst>
                              <a:ext uri="{A12FA001-AC4F-418D-AE19-62706E023703}">
                                <ahyp:hlinkClr xmlns:ahyp="http://schemas.microsoft.com/office/drawing/2018/hyperlinkcolor" val="tx"/>
                              </a:ext>
                            </a:extLst>
                          </a:hlinkClick>
                        </a:rPr>
                        <a:t>$300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5"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6"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17" action="ppaction://hlinksldjump">
                            <a:extLst>
                              <a:ext uri="{A12FA001-AC4F-418D-AE19-62706E023703}">
                                <ahyp:hlinkClr xmlns:ahyp="http://schemas.microsoft.com/office/drawing/2018/hyperlinkcolor" val="tx"/>
                              </a:ext>
                            </a:extLst>
                          </a:hlinkClick>
                        </a:rPr>
                        <a:t>$600</a:t>
                      </a:r>
                      <a:endParaRPr sz="1900"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18" action="ppaction://hlinksldjump">
                            <a:extLst>
                              <a:ext uri="{A12FA001-AC4F-418D-AE19-62706E023703}">
                                <ahyp:hlinkClr xmlns:ahyp="http://schemas.microsoft.com/office/drawing/2018/hyperlinkcolor" val="tx"/>
                              </a:ext>
                            </a:extLst>
                          </a:hlinkClick>
                        </a:rPr>
                        <a:t>$300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97175">
                <a:tc>
                  <a:txBody>
                    <a:bodyPr/>
                    <a:lstStyle/>
                    <a:p>
                      <a:pPr marL="0" lvl="0" indent="0" algn="ctr" rtl="0">
                        <a:spcBef>
                          <a:spcPts val="0"/>
                        </a:spcBef>
                        <a:spcAft>
                          <a:spcPts val="0"/>
                        </a:spcAft>
                        <a:buNone/>
                      </a:pPr>
                      <a:r>
                        <a:rPr lang="en" sz="3200" b="1">
                          <a:solidFill>
                            <a:srgbClr val="FFFF00"/>
                          </a:solidFill>
                          <a:uFill>
                            <a:noFill/>
                          </a:uFill>
                          <a:hlinkClick r:id="rId19" action="ppaction://hlinksldjump">
                            <a:extLst>
                              <a:ext uri="{A12FA001-AC4F-418D-AE19-62706E023703}">
                                <ahyp:hlinkClr xmlns:ahyp="http://schemas.microsoft.com/office/drawing/2018/hyperlinkcolor" val="tx"/>
                              </a:ext>
                            </a:extLst>
                          </a:hlinkClick>
                        </a:rPr>
                        <a:t>$400</a:t>
                      </a:r>
                      <a:endParaRPr sz="3200" b="1">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0"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1"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22" action="ppaction://hlinksldjump">
                            <a:extLst>
                              <a:ext uri="{A12FA001-AC4F-418D-AE19-62706E023703}">
                                <ahyp:hlinkClr xmlns:ahyp="http://schemas.microsoft.com/office/drawing/2018/hyperlinkcolor" val="tx"/>
                              </a:ext>
                            </a:extLst>
                          </a:hlinkClick>
                        </a:rPr>
                        <a:t>$800</a:t>
                      </a:r>
                      <a:endParaRPr sz="1900"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3" action="ppaction://hlinksldjump">
                            <a:extLst>
                              <a:ext uri="{A12FA001-AC4F-418D-AE19-62706E023703}">
                                <ahyp:hlinkClr xmlns:ahyp="http://schemas.microsoft.com/office/drawing/2018/hyperlinkcolor" val="tx"/>
                              </a:ext>
                            </a:extLst>
                          </a:hlinkClick>
                        </a:rPr>
                        <a:t>$400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97175">
                <a:tc>
                  <a:txBody>
                    <a:bodyPr/>
                    <a:lstStyle/>
                    <a:p>
                      <a:pPr marL="0" lvl="0" indent="0" algn="ctr" rtl="0">
                        <a:spcBef>
                          <a:spcPts val="0"/>
                        </a:spcBef>
                        <a:spcAft>
                          <a:spcPts val="0"/>
                        </a:spcAft>
                        <a:buNone/>
                      </a:pPr>
                      <a:r>
                        <a:rPr lang="en" sz="3200" b="1">
                          <a:solidFill>
                            <a:srgbClr val="FFFF00"/>
                          </a:solidFill>
                          <a:uFill>
                            <a:noFill/>
                          </a:uFill>
                          <a:hlinkClick r:id="rId24"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5"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solidFill>
                            <a:srgbClr val="FFFF00"/>
                          </a:solidFill>
                          <a:uFill>
                            <a:noFill/>
                          </a:uFill>
                          <a:hlinkClick r:id="rId26" action="ppaction://hlinksldjump">
                            <a:extLst>
                              <a:ext uri="{A12FA001-AC4F-418D-AE19-62706E023703}">
                                <ahyp:hlinkClr xmlns:ahyp="http://schemas.microsoft.com/office/drawing/2018/hyperlinkcolor" val="tx"/>
                              </a:ext>
                            </a:extLst>
                          </a:hlinkClick>
                        </a:rPr>
                        <a:t>$500</a:t>
                      </a:r>
                      <a:endParaRPr sz="190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27" action="ppaction://hlinksldjump">
                            <a:extLst>
                              <a:ext uri="{A12FA001-AC4F-418D-AE19-62706E023703}">
                                <ahyp:hlinkClr xmlns:ahyp="http://schemas.microsoft.com/office/drawing/2018/hyperlinkcolor" val="tx"/>
                              </a:ext>
                            </a:extLst>
                          </a:hlinkClick>
                        </a:rPr>
                        <a:t>$1000</a:t>
                      </a:r>
                      <a:endParaRPr sz="1900"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dirty="0">
                          <a:solidFill>
                            <a:srgbClr val="FFFF00"/>
                          </a:solidFill>
                          <a:uFill>
                            <a:noFill/>
                          </a:uFill>
                          <a:hlinkClick r:id="rId28" action="ppaction://hlinksldjump">
                            <a:extLst>
                              <a:ext uri="{A12FA001-AC4F-418D-AE19-62706E023703}">
                                <ahyp:hlinkClr xmlns:ahyp="http://schemas.microsoft.com/office/drawing/2018/hyperlinkcolor" val="tx"/>
                              </a:ext>
                            </a:extLst>
                          </a:hlinkClick>
                        </a:rPr>
                        <a:t>$500</a:t>
                      </a:r>
                      <a:endParaRPr sz="1900" dirty="0">
                        <a:solidFill>
                          <a:srgbClr val="FFFF00"/>
                        </a:solidFill>
                      </a:endParaRPr>
                    </a:p>
                  </a:txBody>
                  <a:tcPr marL="91425" marR="91425" marT="121900" marB="12190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4" name="Google Shape;64;p10">
            <a:hlinkClick r:id="rId29" action="ppaction://hlinksldjump"/>
          </p:cNvPr>
          <p:cNvSpPr txBox="1"/>
          <p:nvPr/>
        </p:nvSpPr>
        <p:spPr>
          <a:xfrm>
            <a:off x="6405700" y="434767"/>
            <a:ext cx="2482500" cy="574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00"/>
                </a:solidFill>
                <a:uFill>
                  <a:noFill/>
                </a:uFill>
                <a:hlinkClick r:id="rId29" action="ppaction://hlinksldjump">
                  <a:extLst>
                    <a:ext uri="{A12FA001-AC4F-418D-AE19-62706E023703}">
                      <ahyp:hlinkClr xmlns:ahyp="http://schemas.microsoft.com/office/drawing/2018/hyperlinkcolor" val="tx"/>
                    </a:ext>
                  </a:extLst>
                </a:hlinkClick>
              </a:rPr>
              <a:t>FINAL JEOPARDY</a:t>
            </a:r>
            <a:endParaRPr sz="1800" b="1">
              <a:solidFill>
                <a:srgbClr val="FFFF00"/>
              </a:solidFill>
            </a:endParaRPr>
          </a:p>
        </p:txBody>
      </p:sp>
      <p:sp>
        <p:nvSpPr>
          <p:cNvPr id="3" name="Google Shape;62;p10">
            <a:hlinkClick r:id="rId3" action="ppaction://hlinksldjump"/>
            <a:extLst>
              <a:ext uri="{FF2B5EF4-FFF2-40B4-BE49-F238E27FC236}">
                <a16:creationId xmlns:a16="http://schemas.microsoft.com/office/drawing/2014/main" id="{27AAFF70-9D7E-DD6C-E05C-58B94134FE74}"/>
              </a:ext>
            </a:extLst>
          </p:cNvPr>
          <p:cNvSpPr txBox="1">
            <a:spLocks/>
          </p:cNvSpPr>
          <p:nvPr/>
        </p:nvSpPr>
        <p:spPr>
          <a:xfrm>
            <a:off x="84749" y="-228083"/>
            <a:ext cx="6044125" cy="132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1pPr>
            <a:lvl2pPr marR="0" lvl="1"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2pPr>
            <a:lvl3pPr marR="0" lvl="2"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3pPr>
            <a:lvl4pPr marR="0" lvl="3"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4pPr>
            <a:lvl5pPr marR="0" lvl="4"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5pPr>
            <a:lvl6pPr marR="0" lvl="5"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6pPr>
            <a:lvl7pPr marR="0" lvl="6"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7pPr>
            <a:lvl8pPr marR="0" lvl="7"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8pPr>
            <a:lvl9pPr marR="0" lvl="8" algn="l" rtl="0">
              <a:lnSpc>
                <a:spcPct val="100000"/>
              </a:lnSpc>
              <a:spcBef>
                <a:spcPts val="0"/>
              </a:spcBef>
              <a:spcAft>
                <a:spcPts val="0"/>
              </a:spcAft>
              <a:buClr>
                <a:srgbClr val="00387E"/>
              </a:buClr>
              <a:buSzPts val="4000"/>
              <a:buFont typeface="Trebuchet MS"/>
              <a:buNone/>
              <a:defRPr sz="4000" b="1" i="0" u="none" strike="noStrike" cap="none">
                <a:solidFill>
                  <a:srgbClr val="00387E"/>
                </a:solidFill>
                <a:latin typeface="Trebuchet MS"/>
                <a:ea typeface="Trebuchet MS"/>
                <a:cs typeface="Trebuchet MS"/>
                <a:sym typeface="Trebuchet MS"/>
              </a:defRPr>
            </a:lvl9pPr>
          </a:lstStyle>
          <a:p>
            <a:r>
              <a:rPr lang="en-GB" sz="2800" dirty="0">
                <a:solidFill>
                  <a:srgbClr val="FFC000"/>
                </a:solidFill>
                <a:uFill>
                  <a:noFill/>
                </a:uFill>
              </a:rPr>
              <a:t>not for this part so money doubled</a:t>
            </a:r>
            <a:endParaRPr lang="en-GB" sz="2800" dirty="0">
              <a:solidFill>
                <a:srgbClr val="FFC000"/>
              </a:solidFill>
            </a:endParaRPr>
          </a:p>
        </p:txBody>
      </p:sp>
      <mc:AlternateContent xmlns:mc="http://schemas.openxmlformats.org/markup-compatibility/2006" xmlns:p14="http://schemas.microsoft.com/office/powerpoint/2010/main">
        <mc:Choice Requires="p14">
          <p:contentPart p14:bwMode="auto" r:id="rId30">
            <p14:nvContentPartPr>
              <p14:cNvPr id="4" name="墨迹 3">
                <a:extLst>
                  <a:ext uri="{FF2B5EF4-FFF2-40B4-BE49-F238E27FC236}">
                    <a16:creationId xmlns:a16="http://schemas.microsoft.com/office/drawing/2014/main" id="{33DF8E18-9BD9-23A6-323F-871029F2879A}"/>
                  </a:ext>
                </a:extLst>
              </p14:cNvPr>
              <p14:cNvContentPartPr/>
              <p14:nvPr/>
            </p14:nvContentPartPr>
            <p14:xfrm>
              <a:off x="5646277" y="753625"/>
              <a:ext cx="407520" cy="854280"/>
            </p14:xfrm>
          </p:contentPart>
        </mc:Choice>
        <mc:Fallback xmlns="">
          <p:pic>
            <p:nvPicPr>
              <p:cNvPr id="4" name="墨迹 3">
                <a:extLst>
                  <a:ext uri="{FF2B5EF4-FFF2-40B4-BE49-F238E27FC236}">
                    <a16:creationId xmlns:a16="http://schemas.microsoft.com/office/drawing/2014/main" id="{33DF8E18-9BD9-23A6-323F-871029F2879A}"/>
                  </a:ext>
                </a:extLst>
              </p:cNvPr>
              <p:cNvPicPr/>
              <p:nvPr/>
            </p:nvPicPr>
            <p:blipFill>
              <a:blip r:embed="rId31"/>
              <a:stretch>
                <a:fillRect/>
              </a:stretch>
            </p:blipFill>
            <p:spPr>
              <a:xfrm>
                <a:off x="5610277" y="717625"/>
                <a:ext cx="479160" cy="925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 name="墨迹 6">
                <a:extLst>
                  <a:ext uri="{FF2B5EF4-FFF2-40B4-BE49-F238E27FC236}">
                    <a16:creationId xmlns:a16="http://schemas.microsoft.com/office/drawing/2014/main" id="{6FE4E057-94B0-D0BC-3E27-E76F07D1C099}"/>
                  </a:ext>
                </a:extLst>
              </p14:cNvPr>
              <p14:cNvContentPartPr/>
              <p14:nvPr/>
            </p14:nvContentPartPr>
            <p14:xfrm>
              <a:off x="5814757" y="1401985"/>
              <a:ext cx="256320" cy="209880"/>
            </p14:xfrm>
          </p:contentPart>
        </mc:Choice>
        <mc:Fallback xmlns="">
          <p:pic>
            <p:nvPicPr>
              <p:cNvPr id="7" name="墨迹 6">
                <a:extLst>
                  <a:ext uri="{FF2B5EF4-FFF2-40B4-BE49-F238E27FC236}">
                    <a16:creationId xmlns:a16="http://schemas.microsoft.com/office/drawing/2014/main" id="{6FE4E057-94B0-D0BC-3E27-E76F07D1C099}"/>
                  </a:ext>
                </a:extLst>
              </p:cNvPr>
              <p:cNvPicPr/>
              <p:nvPr/>
            </p:nvPicPr>
            <p:blipFill>
              <a:blip r:embed="rId33"/>
              <a:stretch>
                <a:fillRect/>
              </a:stretch>
            </p:blipFill>
            <p:spPr>
              <a:xfrm>
                <a:off x="5778757" y="1366345"/>
                <a:ext cx="32796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 name="墨迹 10">
                <a:extLst>
                  <a:ext uri="{FF2B5EF4-FFF2-40B4-BE49-F238E27FC236}">
                    <a16:creationId xmlns:a16="http://schemas.microsoft.com/office/drawing/2014/main" id="{E3661CAB-9A21-DE16-B7CF-94D5EDF8AE79}"/>
                  </a:ext>
                </a:extLst>
              </p14:cNvPr>
              <p14:cNvContentPartPr/>
              <p14:nvPr/>
            </p14:nvContentPartPr>
            <p14:xfrm>
              <a:off x="6087277" y="1300465"/>
              <a:ext cx="97200" cy="353520"/>
            </p14:xfrm>
          </p:contentPart>
        </mc:Choice>
        <mc:Fallback xmlns="">
          <p:pic>
            <p:nvPicPr>
              <p:cNvPr id="11" name="墨迹 10">
                <a:extLst>
                  <a:ext uri="{FF2B5EF4-FFF2-40B4-BE49-F238E27FC236}">
                    <a16:creationId xmlns:a16="http://schemas.microsoft.com/office/drawing/2014/main" id="{E3661CAB-9A21-DE16-B7CF-94D5EDF8AE79}"/>
                  </a:ext>
                </a:extLst>
              </p:cNvPr>
              <p:cNvPicPr/>
              <p:nvPr/>
            </p:nvPicPr>
            <p:blipFill>
              <a:blip r:embed="rId35"/>
              <a:stretch>
                <a:fillRect/>
              </a:stretch>
            </p:blipFill>
            <p:spPr>
              <a:xfrm>
                <a:off x="6051637" y="1264825"/>
                <a:ext cx="168840" cy="425160"/>
              </a:xfrm>
              <a:prstGeom prst="rect">
                <a:avLst/>
              </a:prstGeom>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02"/>
        <p:cNvGrpSpPr/>
        <p:nvPr/>
      </p:nvGrpSpPr>
      <p:grpSpPr>
        <a:xfrm>
          <a:off x="0" y="0"/>
          <a:ext cx="0" cy="0"/>
          <a:chOff x="0" y="0"/>
          <a:chExt cx="0" cy="0"/>
        </a:xfrm>
      </p:grpSpPr>
      <p:sp>
        <p:nvSpPr>
          <p:cNvPr id="303" name="Google Shape;303;p3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7">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the nearest shop is less than 100 meters from the entrance of the building </a:t>
            </a:r>
            <a:endParaRPr sz="4800" dirty="0">
              <a:solidFill>
                <a:srgbClr val="FFFFFF"/>
              </a:solidFill>
            </a:endParaRPr>
          </a:p>
        </p:txBody>
      </p:sp>
      <p:sp>
        <p:nvSpPr>
          <p:cNvPr id="305" name="Google Shape;305;p3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dirty="0">
              <a:solidFill>
                <a:srgbClr val="FFFFFF"/>
              </a:solidFill>
            </a:endParaRPr>
          </a:p>
        </p:txBody>
      </p:sp>
      <p:sp>
        <p:nvSpPr>
          <p:cNvPr id="306" name="Google Shape;306;p37">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07" name="Google Shape;307;p37">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11"/>
        <p:cNvGrpSpPr/>
        <p:nvPr/>
      </p:nvGrpSpPr>
      <p:grpSpPr>
        <a:xfrm>
          <a:off x="0" y="0"/>
          <a:ext cx="0" cy="0"/>
          <a:chOff x="0" y="0"/>
          <a:chExt cx="0" cy="0"/>
        </a:xfrm>
      </p:grpSpPr>
      <p:sp>
        <p:nvSpPr>
          <p:cNvPr id="312" name="Google Shape;312;p3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a:t>
            </a:r>
            <a:endParaRPr sz="4800" dirty="0">
              <a:solidFill>
                <a:srgbClr val="FFFFFF"/>
              </a:solidFill>
            </a:endParaRPr>
          </a:p>
        </p:txBody>
      </p:sp>
      <p:sp>
        <p:nvSpPr>
          <p:cNvPr id="314" name="Google Shape;314;p3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Answer</a:t>
            </a:r>
            <a:endParaRPr dirty="0">
              <a:solidFill>
                <a:srgbClr val="FFFFFF"/>
              </a:solidFill>
            </a:endParaRPr>
          </a:p>
        </p:txBody>
      </p:sp>
      <p:sp>
        <p:nvSpPr>
          <p:cNvPr id="315" name="Google Shape;315;p38">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16" name="Google Shape;316;p38">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mc:AlternateContent xmlns:mc="http://schemas.openxmlformats.org/markup-compatibility/2006" xmlns:p14="http://schemas.microsoft.com/office/powerpoint/2010/main">
        <mc:Choice Requires="p14">
          <p:contentPart p14:bwMode="auto" r:id="rId6">
            <p14:nvContentPartPr>
              <p14:cNvPr id="20" name="墨迹 19">
                <a:extLst>
                  <a:ext uri="{FF2B5EF4-FFF2-40B4-BE49-F238E27FC236}">
                    <a16:creationId xmlns:a16="http://schemas.microsoft.com/office/drawing/2014/main" id="{EA3CD9B6-E2CB-8376-AFD2-C3EF4C03D6DD}"/>
                  </a:ext>
                </a:extLst>
              </p14:cNvPr>
              <p14:cNvContentPartPr/>
              <p14:nvPr/>
            </p14:nvContentPartPr>
            <p14:xfrm>
              <a:off x="1064917" y="2750545"/>
              <a:ext cx="5930640" cy="4114080"/>
            </p14:xfrm>
          </p:contentPart>
        </mc:Choice>
        <mc:Fallback xmlns="">
          <p:pic>
            <p:nvPicPr>
              <p:cNvPr id="20" name="墨迹 19">
                <a:extLst>
                  <a:ext uri="{FF2B5EF4-FFF2-40B4-BE49-F238E27FC236}">
                    <a16:creationId xmlns:a16="http://schemas.microsoft.com/office/drawing/2014/main" id="{EA3CD9B6-E2CB-8376-AFD2-C3EF4C03D6DD}"/>
                  </a:ext>
                </a:extLst>
              </p:cNvPr>
              <p:cNvPicPr/>
              <p:nvPr/>
            </p:nvPicPr>
            <p:blipFill>
              <a:blip r:embed="rId7"/>
              <a:stretch>
                <a:fillRect/>
              </a:stretch>
            </p:blipFill>
            <p:spPr>
              <a:xfrm>
                <a:off x="1028917" y="2714545"/>
                <a:ext cx="6002280" cy="418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墨迹 26">
                <a:extLst>
                  <a:ext uri="{FF2B5EF4-FFF2-40B4-BE49-F238E27FC236}">
                    <a16:creationId xmlns:a16="http://schemas.microsoft.com/office/drawing/2014/main" id="{28693D9B-8BC8-36E1-49B0-C3FD2B237FBA}"/>
                  </a:ext>
                </a:extLst>
              </p14:cNvPr>
              <p14:cNvContentPartPr/>
              <p14:nvPr/>
            </p14:nvContentPartPr>
            <p14:xfrm>
              <a:off x="1262917" y="5117745"/>
              <a:ext cx="236160" cy="418320"/>
            </p14:xfrm>
          </p:contentPart>
        </mc:Choice>
        <mc:Fallback xmlns="">
          <p:pic>
            <p:nvPicPr>
              <p:cNvPr id="27" name="墨迹 26">
                <a:extLst>
                  <a:ext uri="{FF2B5EF4-FFF2-40B4-BE49-F238E27FC236}">
                    <a16:creationId xmlns:a16="http://schemas.microsoft.com/office/drawing/2014/main" id="{28693D9B-8BC8-36E1-49B0-C3FD2B237FBA}"/>
                  </a:ext>
                </a:extLst>
              </p:cNvPr>
              <p:cNvPicPr/>
              <p:nvPr/>
            </p:nvPicPr>
            <p:blipFill>
              <a:blip r:embed="rId9"/>
              <a:stretch>
                <a:fillRect/>
              </a:stretch>
            </p:blipFill>
            <p:spPr>
              <a:xfrm>
                <a:off x="1227277" y="5082105"/>
                <a:ext cx="30780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8" name="墨迹 47">
                <a:extLst>
                  <a:ext uri="{FF2B5EF4-FFF2-40B4-BE49-F238E27FC236}">
                    <a16:creationId xmlns:a16="http://schemas.microsoft.com/office/drawing/2014/main" id="{A03ADA63-EEF7-9F6E-492A-D3717210D8CA}"/>
                  </a:ext>
                </a:extLst>
              </p14:cNvPr>
              <p14:cNvContentPartPr/>
              <p14:nvPr/>
            </p14:nvContentPartPr>
            <p14:xfrm>
              <a:off x="4401757" y="951465"/>
              <a:ext cx="166680" cy="427320"/>
            </p14:xfrm>
          </p:contentPart>
        </mc:Choice>
        <mc:Fallback xmlns="">
          <p:pic>
            <p:nvPicPr>
              <p:cNvPr id="48" name="墨迹 47">
                <a:extLst>
                  <a:ext uri="{FF2B5EF4-FFF2-40B4-BE49-F238E27FC236}">
                    <a16:creationId xmlns:a16="http://schemas.microsoft.com/office/drawing/2014/main" id="{A03ADA63-EEF7-9F6E-492A-D3717210D8CA}"/>
                  </a:ext>
                </a:extLst>
              </p:cNvPr>
              <p:cNvPicPr/>
              <p:nvPr/>
            </p:nvPicPr>
            <p:blipFill>
              <a:blip r:embed="rId11"/>
              <a:stretch>
                <a:fillRect/>
              </a:stretch>
            </p:blipFill>
            <p:spPr>
              <a:xfrm>
                <a:off x="4366117" y="915825"/>
                <a:ext cx="23832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2" name="墨迹 271">
                <a:extLst>
                  <a:ext uri="{FF2B5EF4-FFF2-40B4-BE49-F238E27FC236}">
                    <a16:creationId xmlns:a16="http://schemas.microsoft.com/office/drawing/2014/main" id="{15C5C4BE-75CF-E25F-B291-DD1490AE5D4F}"/>
                  </a:ext>
                </a:extLst>
              </p14:cNvPr>
              <p14:cNvContentPartPr/>
              <p14:nvPr/>
            </p14:nvContentPartPr>
            <p14:xfrm>
              <a:off x="4269997" y="1497945"/>
              <a:ext cx="5553720" cy="2938680"/>
            </p14:xfrm>
          </p:contentPart>
        </mc:Choice>
        <mc:Fallback xmlns="">
          <p:pic>
            <p:nvPicPr>
              <p:cNvPr id="272" name="墨迹 271">
                <a:extLst>
                  <a:ext uri="{FF2B5EF4-FFF2-40B4-BE49-F238E27FC236}">
                    <a16:creationId xmlns:a16="http://schemas.microsoft.com/office/drawing/2014/main" id="{15C5C4BE-75CF-E25F-B291-DD1490AE5D4F}"/>
                  </a:ext>
                </a:extLst>
              </p:cNvPr>
              <p:cNvPicPr/>
              <p:nvPr/>
            </p:nvPicPr>
            <p:blipFill>
              <a:blip r:embed="rId13"/>
              <a:stretch>
                <a:fillRect/>
              </a:stretch>
            </p:blipFill>
            <p:spPr>
              <a:xfrm>
                <a:off x="4234357" y="1461945"/>
                <a:ext cx="5625360" cy="3010320"/>
              </a:xfrm>
              <a:prstGeom prst="rect">
                <a:avLst/>
              </a:prstGeom>
            </p:spPr>
          </p:pic>
        </mc:Fallback>
      </mc:AlternateContent>
      <p:grpSp>
        <p:nvGrpSpPr>
          <p:cNvPr id="275" name="组合 274">
            <a:extLst>
              <a:ext uri="{FF2B5EF4-FFF2-40B4-BE49-F238E27FC236}">
                <a16:creationId xmlns:a16="http://schemas.microsoft.com/office/drawing/2014/main" id="{802B7F20-FFB4-F48C-5E3A-3942639B16BB}"/>
              </a:ext>
            </a:extLst>
          </p:cNvPr>
          <p:cNvGrpSpPr/>
          <p:nvPr/>
        </p:nvGrpSpPr>
        <p:grpSpPr>
          <a:xfrm>
            <a:off x="272917" y="866865"/>
            <a:ext cx="8768880" cy="4940080"/>
            <a:chOff x="272917" y="866865"/>
            <a:chExt cx="8768880" cy="4940080"/>
          </a:xfrm>
        </p:grpSpPr>
        <mc:AlternateContent xmlns:mc="http://schemas.openxmlformats.org/markup-compatibility/2006" xmlns:p14="http://schemas.microsoft.com/office/powerpoint/2010/main">
          <mc:Choice Requires="p14">
            <p:contentPart p14:bwMode="auto" r:id="rId14">
              <p14:nvContentPartPr>
                <p14:cNvPr id="3" name="墨迹 2">
                  <a:extLst>
                    <a:ext uri="{FF2B5EF4-FFF2-40B4-BE49-F238E27FC236}">
                      <a16:creationId xmlns:a16="http://schemas.microsoft.com/office/drawing/2014/main" id="{477A615F-7D17-7E81-CEBE-B12CC8B535D4}"/>
                    </a:ext>
                  </a:extLst>
                </p14:cNvPr>
                <p14:cNvContentPartPr/>
                <p14:nvPr/>
              </p14:nvContentPartPr>
              <p14:xfrm>
                <a:off x="6117877" y="4354705"/>
                <a:ext cx="76680" cy="1177560"/>
              </p14:xfrm>
            </p:contentPart>
          </mc:Choice>
          <mc:Fallback xmlns="">
            <p:pic>
              <p:nvPicPr>
                <p:cNvPr id="3" name="墨迹 2">
                  <a:extLst>
                    <a:ext uri="{FF2B5EF4-FFF2-40B4-BE49-F238E27FC236}">
                      <a16:creationId xmlns:a16="http://schemas.microsoft.com/office/drawing/2014/main" id="{477A615F-7D17-7E81-CEBE-B12CC8B535D4}"/>
                    </a:ext>
                  </a:extLst>
                </p:cNvPr>
                <p:cNvPicPr/>
                <p:nvPr/>
              </p:nvPicPr>
              <p:blipFill>
                <a:blip r:embed="rId15"/>
                <a:stretch>
                  <a:fillRect/>
                </a:stretch>
              </p:blipFill>
              <p:spPr>
                <a:xfrm>
                  <a:off x="6054877" y="4292065"/>
                  <a:ext cx="202320" cy="1303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 name="墨迹 3">
                  <a:extLst>
                    <a:ext uri="{FF2B5EF4-FFF2-40B4-BE49-F238E27FC236}">
                      <a16:creationId xmlns:a16="http://schemas.microsoft.com/office/drawing/2014/main" id="{BE199E58-518E-BBD2-4E8B-12088C644A47}"/>
                    </a:ext>
                  </a:extLst>
                </p14:cNvPr>
                <p14:cNvContentPartPr/>
                <p14:nvPr/>
              </p14:nvContentPartPr>
              <p14:xfrm>
                <a:off x="6249637" y="4343905"/>
                <a:ext cx="1622160" cy="48960"/>
              </p14:xfrm>
            </p:contentPart>
          </mc:Choice>
          <mc:Fallback xmlns="">
            <p:pic>
              <p:nvPicPr>
                <p:cNvPr id="4" name="墨迹 3">
                  <a:extLst>
                    <a:ext uri="{FF2B5EF4-FFF2-40B4-BE49-F238E27FC236}">
                      <a16:creationId xmlns:a16="http://schemas.microsoft.com/office/drawing/2014/main" id="{BE199E58-518E-BBD2-4E8B-12088C644A47}"/>
                    </a:ext>
                  </a:extLst>
                </p:cNvPr>
                <p:cNvPicPr/>
                <p:nvPr/>
              </p:nvPicPr>
              <p:blipFill>
                <a:blip r:embed="rId17"/>
                <a:stretch>
                  <a:fillRect/>
                </a:stretch>
              </p:blipFill>
              <p:spPr>
                <a:xfrm>
                  <a:off x="6186997" y="4281265"/>
                  <a:ext cx="17478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 name="墨迹 5">
                  <a:extLst>
                    <a:ext uri="{FF2B5EF4-FFF2-40B4-BE49-F238E27FC236}">
                      <a16:creationId xmlns:a16="http://schemas.microsoft.com/office/drawing/2014/main" id="{0546C7B7-C618-0742-4EC9-24A58147D951}"/>
                    </a:ext>
                  </a:extLst>
                </p14:cNvPr>
                <p14:cNvContentPartPr/>
                <p14:nvPr/>
              </p14:nvContentPartPr>
              <p14:xfrm>
                <a:off x="6306157" y="5550985"/>
                <a:ext cx="1639440" cy="57960"/>
              </p14:xfrm>
            </p:contentPart>
          </mc:Choice>
          <mc:Fallback xmlns="">
            <p:pic>
              <p:nvPicPr>
                <p:cNvPr id="6" name="墨迹 5">
                  <a:extLst>
                    <a:ext uri="{FF2B5EF4-FFF2-40B4-BE49-F238E27FC236}">
                      <a16:creationId xmlns:a16="http://schemas.microsoft.com/office/drawing/2014/main" id="{0546C7B7-C618-0742-4EC9-24A58147D951}"/>
                    </a:ext>
                  </a:extLst>
                </p:cNvPr>
                <p:cNvPicPr/>
                <p:nvPr/>
              </p:nvPicPr>
              <p:blipFill>
                <a:blip r:embed="rId19"/>
                <a:stretch>
                  <a:fillRect/>
                </a:stretch>
              </p:blipFill>
              <p:spPr>
                <a:xfrm>
                  <a:off x="6243517" y="5487985"/>
                  <a:ext cx="176508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 name="墨迹 6">
                  <a:extLst>
                    <a:ext uri="{FF2B5EF4-FFF2-40B4-BE49-F238E27FC236}">
                      <a16:creationId xmlns:a16="http://schemas.microsoft.com/office/drawing/2014/main" id="{5D1BE9D4-A051-3775-C060-19880FB1CA85}"/>
                    </a:ext>
                  </a:extLst>
                </p14:cNvPr>
                <p14:cNvContentPartPr/>
                <p14:nvPr/>
              </p14:nvContentPartPr>
              <p14:xfrm>
                <a:off x="7965037" y="4335985"/>
                <a:ext cx="105120" cy="1259640"/>
              </p14:xfrm>
            </p:contentPart>
          </mc:Choice>
          <mc:Fallback xmlns="">
            <p:pic>
              <p:nvPicPr>
                <p:cNvPr id="7" name="墨迹 6">
                  <a:extLst>
                    <a:ext uri="{FF2B5EF4-FFF2-40B4-BE49-F238E27FC236}">
                      <a16:creationId xmlns:a16="http://schemas.microsoft.com/office/drawing/2014/main" id="{5D1BE9D4-A051-3775-C060-19880FB1CA85}"/>
                    </a:ext>
                  </a:extLst>
                </p:cNvPr>
                <p:cNvPicPr/>
                <p:nvPr/>
              </p:nvPicPr>
              <p:blipFill>
                <a:blip r:embed="rId21"/>
                <a:stretch>
                  <a:fillRect/>
                </a:stretch>
              </p:blipFill>
              <p:spPr>
                <a:xfrm>
                  <a:off x="7902397" y="4273345"/>
                  <a:ext cx="230760" cy="1385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墨迹 28">
                  <a:extLst>
                    <a:ext uri="{FF2B5EF4-FFF2-40B4-BE49-F238E27FC236}">
                      <a16:creationId xmlns:a16="http://schemas.microsoft.com/office/drawing/2014/main" id="{379F6357-CACD-AE85-1ED4-81232600D14E}"/>
                    </a:ext>
                  </a:extLst>
                </p14:cNvPr>
                <p14:cNvContentPartPr/>
                <p14:nvPr/>
              </p14:nvContentPartPr>
              <p14:xfrm>
                <a:off x="1694197" y="1771545"/>
                <a:ext cx="397440" cy="867960"/>
              </p14:xfrm>
            </p:contentPart>
          </mc:Choice>
          <mc:Fallback xmlns="">
            <p:pic>
              <p:nvPicPr>
                <p:cNvPr id="29" name="墨迹 28">
                  <a:extLst>
                    <a:ext uri="{FF2B5EF4-FFF2-40B4-BE49-F238E27FC236}">
                      <a16:creationId xmlns:a16="http://schemas.microsoft.com/office/drawing/2014/main" id="{379F6357-CACD-AE85-1ED4-81232600D14E}"/>
                    </a:ext>
                  </a:extLst>
                </p:cNvPr>
                <p:cNvPicPr/>
                <p:nvPr/>
              </p:nvPicPr>
              <p:blipFill>
                <a:blip r:embed="rId23"/>
                <a:stretch>
                  <a:fillRect/>
                </a:stretch>
              </p:blipFill>
              <p:spPr>
                <a:xfrm>
                  <a:off x="1658197" y="1735545"/>
                  <a:ext cx="469080" cy="939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墨迹 29">
                  <a:extLst>
                    <a:ext uri="{FF2B5EF4-FFF2-40B4-BE49-F238E27FC236}">
                      <a16:creationId xmlns:a16="http://schemas.microsoft.com/office/drawing/2014/main" id="{EEFDDC63-A8A1-170A-C98D-3E0584FEACE5}"/>
                    </a:ext>
                  </a:extLst>
                </p14:cNvPr>
                <p14:cNvContentPartPr/>
                <p14:nvPr/>
              </p14:nvContentPartPr>
              <p14:xfrm>
                <a:off x="2346877" y="1187265"/>
                <a:ext cx="487440" cy="1302840"/>
              </p14:xfrm>
            </p:contentPart>
          </mc:Choice>
          <mc:Fallback xmlns="">
            <p:pic>
              <p:nvPicPr>
                <p:cNvPr id="30" name="墨迹 29">
                  <a:extLst>
                    <a:ext uri="{FF2B5EF4-FFF2-40B4-BE49-F238E27FC236}">
                      <a16:creationId xmlns:a16="http://schemas.microsoft.com/office/drawing/2014/main" id="{EEFDDC63-A8A1-170A-C98D-3E0584FEACE5}"/>
                    </a:ext>
                  </a:extLst>
                </p:cNvPr>
                <p:cNvPicPr/>
                <p:nvPr/>
              </p:nvPicPr>
              <p:blipFill>
                <a:blip r:embed="rId25"/>
                <a:stretch>
                  <a:fillRect/>
                </a:stretch>
              </p:blipFill>
              <p:spPr>
                <a:xfrm>
                  <a:off x="2311237" y="1151265"/>
                  <a:ext cx="559080" cy="1374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墨迹 30">
                  <a:extLst>
                    <a:ext uri="{FF2B5EF4-FFF2-40B4-BE49-F238E27FC236}">
                      <a16:creationId xmlns:a16="http://schemas.microsoft.com/office/drawing/2014/main" id="{74FB1F18-0CD7-D341-5573-45EB0BA081F6}"/>
                    </a:ext>
                  </a:extLst>
                </p14:cNvPr>
                <p14:cNvContentPartPr/>
                <p14:nvPr/>
              </p14:nvContentPartPr>
              <p14:xfrm>
                <a:off x="3117997" y="1645905"/>
                <a:ext cx="380880" cy="686880"/>
              </p14:xfrm>
            </p:contentPart>
          </mc:Choice>
          <mc:Fallback xmlns="">
            <p:pic>
              <p:nvPicPr>
                <p:cNvPr id="31" name="墨迹 30">
                  <a:extLst>
                    <a:ext uri="{FF2B5EF4-FFF2-40B4-BE49-F238E27FC236}">
                      <a16:creationId xmlns:a16="http://schemas.microsoft.com/office/drawing/2014/main" id="{74FB1F18-0CD7-D341-5573-45EB0BA081F6}"/>
                    </a:ext>
                  </a:extLst>
                </p:cNvPr>
                <p:cNvPicPr/>
                <p:nvPr/>
              </p:nvPicPr>
              <p:blipFill>
                <a:blip r:embed="rId27"/>
                <a:stretch>
                  <a:fillRect/>
                </a:stretch>
              </p:blipFill>
              <p:spPr>
                <a:xfrm>
                  <a:off x="3082357" y="1609905"/>
                  <a:ext cx="452520"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墨迹 31">
                  <a:extLst>
                    <a:ext uri="{FF2B5EF4-FFF2-40B4-BE49-F238E27FC236}">
                      <a16:creationId xmlns:a16="http://schemas.microsoft.com/office/drawing/2014/main" id="{D98F4BA2-691B-A6B2-F12F-43B8F31BB41F}"/>
                    </a:ext>
                  </a:extLst>
                </p14:cNvPr>
                <p14:cNvContentPartPr/>
                <p14:nvPr/>
              </p14:nvContentPartPr>
              <p14:xfrm>
                <a:off x="3996397" y="1819065"/>
                <a:ext cx="360" cy="1525320"/>
              </p14:xfrm>
            </p:contentPart>
          </mc:Choice>
          <mc:Fallback xmlns="">
            <p:pic>
              <p:nvPicPr>
                <p:cNvPr id="32" name="墨迹 31">
                  <a:extLst>
                    <a:ext uri="{FF2B5EF4-FFF2-40B4-BE49-F238E27FC236}">
                      <a16:creationId xmlns:a16="http://schemas.microsoft.com/office/drawing/2014/main" id="{D98F4BA2-691B-A6B2-F12F-43B8F31BB41F}"/>
                    </a:ext>
                  </a:extLst>
                </p:cNvPr>
                <p:cNvPicPr/>
                <p:nvPr/>
              </p:nvPicPr>
              <p:blipFill>
                <a:blip r:embed="rId29"/>
                <a:stretch>
                  <a:fillRect/>
                </a:stretch>
              </p:blipFill>
              <p:spPr>
                <a:xfrm>
                  <a:off x="3960757" y="1783425"/>
                  <a:ext cx="72000" cy="1596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3" name="墨迹 32">
                  <a:extLst>
                    <a:ext uri="{FF2B5EF4-FFF2-40B4-BE49-F238E27FC236}">
                      <a16:creationId xmlns:a16="http://schemas.microsoft.com/office/drawing/2014/main" id="{E242528D-E924-B121-D152-BD3A0B8EC012}"/>
                    </a:ext>
                  </a:extLst>
                </p14:cNvPr>
                <p14:cNvContentPartPr/>
                <p14:nvPr/>
              </p14:nvContentPartPr>
              <p14:xfrm>
                <a:off x="3976957" y="1685505"/>
                <a:ext cx="426960" cy="727560"/>
              </p14:xfrm>
            </p:contentPart>
          </mc:Choice>
          <mc:Fallback xmlns="">
            <p:pic>
              <p:nvPicPr>
                <p:cNvPr id="33" name="墨迹 32">
                  <a:extLst>
                    <a:ext uri="{FF2B5EF4-FFF2-40B4-BE49-F238E27FC236}">
                      <a16:creationId xmlns:a16="http://schemas.microsoft.com/office/drawing/2014/main" id="{E242528D-E924-B121-D152-BD3A0B8EC012}"/>
                    </a:ext>
                  </a:extLst>
                </p:cNvPr>
                <p:cNvPicPr/>
                <p:nvPr/>
              </p:nvPicPr>
              <p:blipFill>
                <a:blip r:embed="rId31"/>
                <a:stretch>
                  <a:fillRect/>
                </a:stretch>
              </p:blipFill>
              <p:spPr>
                <a:xfrm>
                  <a:off x="3941317" y="1649865"/>
                  <a:ext cx="498600" cy="799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 name="墨迹 8">
                  <a:extLst>
                    <a:ext uri="{FF2B5EF4-FFF2-40B4-BE49-F238E27FC236}">
                      <a16:creationId xmlns:a16="http://schemas.microsoft.com/office/drawing/2014/main" id="{BBCDD5B6-9E00-6C49-6F62-533B50FE57DC}"/>
                    </a:ext>
                  </a:extLst>
                </p14:cNvPr>
                <p14:cNvContentPartPr/>
                <p14:nvPr/>
              </p14:nvContentPartPr>
              <p14:xfrm>
                <a:off x="272917" y="4127185"/>
                <a:ext cx="3240360" cy="58320"/>
              </p14:xfrm>
            </p:contentPart>
          </mc:Choice>
          <mc:Fallback xmlns="">
            <p:pic>
              <p:nvPicPr>
                <p:cNvPr id="9" name="墨迹 8">
                  <a:extLst>
                    <a:ext uri="{FF2B5EF4-FFF2-40B4-BE49-F238E27FC236}">
                      <a16:creationId xmlns:a16="http://schemas.microsoft.com/office/drawing/2014/main" id="{BBCDD5B6-9E00-6C49-6F62-533B50FE57DC}"/>
                    </a:ext>
                  </a:extLst>
                </p:cNvPr>
                <p:cNvPicPr/>
                <p:nvPr/>
              </p:nvPicPr>
              <p:blipFill>
                <a:blip r:embed="rId33"/>
                <a:stretch>
                  <a:fillRect/>
                </a:stretch>
              </p:blipFill>
              <p:spPr>
                <a:xfrm>
                  <a:off x="209917" y="4064185"/>
                  <a:ext cx="33660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 name="墨迹 9">
                  <a:extLst>
                    <a:ext uri="{FF2B5EF4-FFF2-40B4-BE49-F238E27FC236}">
                      <a16:creationId xmlns:a16="http://schemas.microsoft.com/office/drawing/2014/main" id="{2B1BF376-A81B-F1AB-6BA5-6A84E8DF7520}"/>
                    </a:ext>
                  </a:extLst>
                </p14:cNvPr>
                <p14:cNvContentPartPr/>
                <p14:nvPr/>
              </p14:nvContentPartPr>
              <p14:xfrm>
                <a:off x="320077" y="5664385"/>
                <a:ext cx="3381120" cy="142560"/>
              </p14:xfrm>
            </p:contentPart>
          </mc:Choice>
          <mc:Fallback xmlns="">
            <p:pic>
              <p:nvPicPr>
                <p:cNvPr id="10" name="墨迹 9">
                  <a:extLst>
                    <a:ext uri="{FF2B5EF4-FFF2-40B4-BE49-F238E27FC236}">
                      <a16:creationId xmlns:a16="http://schemas.microsoft.com/office/drawing/2014/main" id="{2B1BF376-A81B-F1AB-6BA5-6A84E8DF7520}"/>
                    </a:ext>
                  </a:extLst>
                </p:cNvPr>
                <p:cNvPicPr/>
                <p:nvPr/>
              </p:nvPicPr>
              <p:blipFill>
                <a:blip r:embed="rId35"/>
                <a:stretch>
                  <a:fillRect/>
                </a:stretch>
              </p:blipFill>
              <p:spPr>
                <a:xfrm>
                  <a:off x="257437" y="5601745"/>
                  <a:ext cx="350676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 name="墨迹 10">
                  <a:extLst>
                    <a:ext uri="{FF2B5EF4-FFF2-40B4-BE49-F238E27FC236}">
                      <a16:creationId xmlns:a16="http://schemas.microsoft.com/office/drawing/2014/main" id="{832D888A-23B6-1E54-E81B-31F5E5DA5EDE}"/>
                    </a:ext>
                  </a:extLst>
                </p14:cNvPr>
                <p14:cNvContentPartPr/>
                <p14:nvPr/>
              </p14:nvContentPartPr>
              <p14:xfrm>
                <a:off x="3618397" y="4156705"/>
                <a:ext cx="125640" cy="1413360"/>
              </p14:xfrm>
            </p:contentPart>
          </mc:Choice>
          <mc:Fallback xmlns="">
            <p:pic>
              <p:nvPicPr>
                <p:cNvPr id="11" name="墨迹 10">
                  <a:extLst>
                    <a:ext uri="{FF2B5EF4-FFF2-40B4-BE49-F238E27FC236}">
                      <a16:creationId xmlns:a16="http://schemas.microsoft.com/office/drawing/2014/main" id="{832D888A-23B6-1E54-E81B-31F5E5DA5EDE}"/>
                    </a:ext>
                  </a:extLst>
                </p:cNvPr>
                <p:cNvPicPr/>
                <p:nvPr/>
              </p:nvPicPr>
              <p:blipFill>
                <a:blip r:embed="rId37"/>
                <a:stretch>
                  <a:fillRect/>
                </a:stretch>
              </p:blipFill>
              <p:spPr>
                <a:xfrm>
                  <a:off x="3555757" y="4093705"/>
                  <a:ext cx="251280" cy="1539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 name="墨迹 13">
                  <a:extLst>
                    <a:ext uri="{FF2B5EF4-FFF2-40B4-BE49-F238E27FC236}">
                      <a16:creationId xmlns:a16="http://schemas.microsoft.com/office/drawing/2014/main" id="{01B32346-8776-2BFA-0686-21AFFDD53996}"/>
                    </a:ext>
                  </a:extLst>
                </p14:cNvPr>
                <p14:cNvContentPartPr/>
                <p14:nvPr/>
              </p14:nvContentPartPr>
              <p14:xfrm>
                <a:off x="603037" y="4232305"/>
                <a:ext cx="48600" cy="1465200"/>
              </p14:xfrm>
            </p:contentPart>
          </mc:Choice>
          <mc:Fallback xmlns="">
            <p:pic>
              <p:nvPicPr>
                <p:cNvPr id="14" name="墨迹 13">
                  <a:extLst>
                    <a:ext uri="{FF2B5EF4-FFF2-40B4-BE49-F238E27FC236}">
                      <a16:creationId xmlns:a16="http://schemas.microsoft.com/office/drawing/2014/main" id="{01B32346-8776-2BFA-0686-21AFFDD53996}"/>
                    </a:ext>
                  </a:extLst>
                </p:cNvPr>
                <p:cNvPicPr/>
                <p:nvPr/>
              </p:nvPicPr>
              <p:blipFill>
                <a:blip r:embed="rId39"/>
                <a:stretch>
                  <a:fillRect/>
                </a:stretch>
              </p:blipFill>
              <p:spPr>
                <a:xfrm>
                  <a:off x="540037" y="4169665"/>
                  <a:ext cx="174240" cy="1590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6" name="墨迹 15">
                  <a:extLst>
                    <a:ext uri="{FF2B5EF4-FFF2-40B4-BE49-F238E27FC236}">
                      <a16:creationId xmlns:a16="http://schemas.microsoft.com/office/drawing/2014/main" id="{C0A0139C-A969-C0A7-EB21-D07928794A01}"/>
                    </a:ext>
                  </a:extLst>
                </p14:cNvPr>
                <p14:cNvContentPartPr/>
                <p14:nvPr/>
              </p14:nvContentPartPr>
              <p14:xfrm>
                <a:off x="1884997" y="4109905"/>
                <a:ext cx="68400" cy="1544400"/>
              </p14:xfrm>
            </p:contentPart>
          </mc:Choice>
          <mc:Fallback xmlns="">
            <p:pic>
              <p:nvPicPr>
                <p:cNvPr id="16" name="墨迹 15">
                  <a:extLst>
                    <a:ext uri="{FF2B5EF4-FFF2-40B4-BE49-F238E27FC236}">
                      <a16:creationId xmlns:a16="http://schemas.microsoft.com/office/drawing/2014/main" id="{C0A0139C-A969-C0A7-EB21-D07928794A01}"/>
                    </a:ext>
                  </a:extLst>
                </p:cNvPr>
                <p:cNvPicPr/>
                <p:nvPr/>
              </p:nvPicPr>
              <p:blipFill>
                <a:blip r:embed="rId41"/>
                <a:stretch>
                  <a:fillRect/>
                </a:stretch>
              </p:blipFill>
              <p:spPr>
                <a:xfrm>
                  <a:off x="1822357" y="4047265"/>
                  <a:ext cx="194040" cy="1670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9" name="墨迹 38">
                  <a:extLst>
                    <a:ext uri="{FF2B5EF4-FFF2-40B4-BE49-F238E27FC236}">
                      <a16:creationId xmlns:a16="http://schemas.microsoft.com/office/drawing/2014/main" id="{E51B444B-ABFA-A8E9-12AC-97815C83422A}"/>
                    </a:ext>
                  </a:extLst>
                </p14:cNvPr>
                <p14:cNvContentPartPr/>
                <p14:nvPr/>
              </p14:nvContentPartPr>
              <p14:xfrm>
                <a:off x="712117" y="4248345"/>
                <a:ext cx="453600" cy="686880"/>
              </p14:xfrm>
            </p:contentPart>
          </mc:Choice>
          <mc:Fallback xmlns="">
            <p:pic>
              <p:nvPicPr>
                <p:cNvPr id="39" name="墨迹 38">
                  <a:extLst>
                    <a:ext uri="{FF2B5EF4-FFF2-40B4-BE49-F238E27FC236}">
                      <a16:creationId xmlns:a16="http://schemas.microsoft.com/office/drawing/2014/main" id="{E51B444B-ABFA-A8E9-12AC-97815C83422A}"/>
                    </a:ext>
                  </a:extLst>
                </p:cNvPr>
                <p:cNvPicPr/>
                <p:nvPr/>
              </p:nvPicPr>
              <p:blipFill>
                <a:blip r:embed="rId43"/>
                <a:stretch>
                  <a:fillRect/>
                </a:stretch>
              </p:blipFill>
              <p:spPr>
                <a:xfrm>
                  <a:off x="676117" y="4212345"/>
                  <a:ext cx="525240"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0" name="墨迹 39">
                  <a:extLst>
                    <a:ext uri="{FF2B5EF4-FFF2-40B4-BE49-F238E27FC236}">
                      <a16:creationId xmlns:a16="http://schemas.microsoft.com/office/drawing/2014/main" id="{BDD8489E-B48D-7330-D48B-552676F322B7}"/>
                    </a:ext>
                  </a:extLst>
                </p14:cNvPr>
                <p14:cNvContentPartPr/>
                <p14:nvPr/>
              </p14:nvContentPartPr>
              <p14:xfrm>
                <a:off x="672877" y="4241505"/>
                <a:ext cx="1278360" cy="1389600"/>
              </p14:xfrm>
            </p:contentPart>
          </mc:Choice>
          <mc:Fallback xmlns="">
            <p:pic>
              <p:nvPicPr>
                <p:cNvPr id="40" name="墨迹 39">
                  <a:extLst>
                    <a:ext uri="{FF2B5EF4-FFF2-40B4-BE49-F238E27FC236}">
                      <a16:creationId xmlns:a16="http://schemas.microsoft.com/office/drawing/2014/main" id="{BDD8489E-B48D-7330-D48B-552676F322B7}"/>
                    </a:ext>
                  </a:extLst>
                </p:cNvPr>
                <p:cNvPicPr/>
                <p:nvPr/>
              </p:nvPicPr>
              <p:blipFill>
                <a:blip r:embed="rId45"/>
                <a:stretch>
                  <a:fillRect/>
                </a:stretch>
              </p:blipFill>
              <p:spPr>
                <a:xfrm>
                  <a:off x="637237" y="4205865"/>
                  <a:ext cx="1350000" cy="1461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墨迹 40">
                  <a:extLst>
                    <a:ext uri="{FF2B5EF4-FFF2-40B4-BE49-F238E27FC236}">
                      <a16:creationId xmlns:a16="http://schemas.microsoft.com/office/drawing/2014/main" id="{DE647A4E-E9DF-78BF-A1DE-0286747A2B86}"/>
                    </a:ext>
                  </a:extLst>
                </p14:cNvPr>
                <p14:cNvContentPartPr/>
                <p14:nvPr/>
              </p14:nvContentPartPr>
              <p14:xfrm>
                <a:off x="1522117" y="5259585"/>
                <a:ext cx="372960" cy="431640"/>
              </p14:xfrm>
            </p:contentPart>
          </mc:Choice>
          <mc:Fallback xmlns="">
            <p:pic>
              <p:nvPicPr>
                <p:cNvPr id="41" name="墨迹 40">
                  <a:extLst>
                    <a:ext uri="{FF2B5EF4-FFF2-40B4-BE49-F238E27FC236}">
                      <a16:creationId xmlns:a16="http://schemas.microsoft.com/office/drawing/2014/main" id="{DE647A4E-E9DF-78BF-A1DE-0286747A2B86}"/>
                    </a:ext>
                  </a:extLst>
                </p:cNvPr>
                <p:cNvPicPr/>
                <p:nvPr/>
              </p:nvPicPr>
              <p:blipFill>
                <a:blip r:embed="rId47"/>
                <a:stretch>
                  <a:fillRect/>
                </a:stretch>
              </p:blipFill>
              <p:spPr>
                <a:xfrm>
                  <a:off x="1486117" y="5223585"/>
                  <a:ext cx="444600"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3" name="墨迹 42">
                  <a:extLst>
                    <a:ext uri="{FF2B5EF4-FFF2-40B4-BE49-F238E27FC236}">
                      <a16:creationId xmlns:a16="http://schemas.microsoft.com/office/drawing/2014/main" id="{04AEFE3F-D1D7-FC67-79F1-B748D88DBD43}"/>
                    </a:ext>
                  </a:extLst>
                </p14:cNvPr>
                <p14:cNvContentPartPr/>
                <p14:nvPr/>
              </p14:nvContentPartPr>
              <p14:xfrm>
                <a:off x="1555237" y="2863785"/>
                <a:ext cx="537120" cy="1746000"/>
              </p14:xfrm>
            </p:contentPart>
          </mc:Choice>
          <mc:Fallback xmlns="">
            <p:pic>
              <p:nvPicPr>
                <p:cNvPr id="43" name="墨迹 42">
                  <a:extLst>
                    <a:ext uri="{FF2B5EF4-FFF2-40B4-BE49-F238E27FC236}">
                      <a16:creationId xmlns:a16="http://schemas.microsoft.com/office/drawing/2014/main" id="{04AEFE3F-D1D7-FC67-79F1-B748D88DBD43}"/>
                    </a:ext>
                  </a:extLst>
                </p:cNvPr>
                <p:cNvPicPr/>
                <p:nvPr/>
              </p:nvPicPr>
              <p:blipFill>
                <a:blip r:embed="rId49"/>
                <a:stretch>
                  <a:fillRect/>
                </a:stretch>
              </p:blipFill>
              <p:spPr>
                <a:xfrm>
                  <a:off x="1519237" y="2828145"/>
                  <a:ext cx="608760" cy="1817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5" name="墨迹 44">
                  <a:extLst>
                    <a:ext uri="{FF2B5EF4-FFF2-40B4-BE49-F238E27FC236}">
                      <a16:creationId xmlns:a16="http://schemas.microsoft.com/office/drawing/2014/main" id="{543EB724-B46E-4242-0F66-F2360FD4727F}"/>
                    </a:ext>
                  </a:extLst>
                </p14:cNvPr>
                <p14:cNvContentPartPr/>
                <p14:nvPr/>
              </p14:nvContentPartPr>
              <p14:xfrm>
                <a:off x="1686997" y="3022185"/>
                <a:ext cx="165960" cy="60480"/>
              </p14:xfrm>
            </p:contentPart>
          </mc:Choice>
          <mc:Fallback xmlns="">
            <p:pic>
              <p:nvPicPr>
                <p:cNvPr id="45" name="墨迹 44">
                  <a:extLst>
                    <a:ext uri="{FF2B5EF4-FFF2-40B4-BE49-F238E27FC236}">
                      <a16:creationId xmlns:a16="http://schemas.microsoft.com/office/drawing/2014/main" id="{543EB724-B46E-4242-0F66-F2360FD4727F}"/>
                    </a:ext>
                  </a:extLst>
                </p:cNvPr>
                <p:cNvPicPr/>
                <p:nvPr/>
              </p:nvPicPr>
              <p:blipFill>
                <a:blip r:embed="rId51"/>
                <a:stretch>
                  <a:fillRect/>
                </a:stretch>
              </p:blipFill>
              <p:spPr>
                <a:xfrm>
                  <a:off x="1650997" y="2986185"/>
                  <a:ext cx="2376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6" name="墨迹 45">
                  <a:extLst>
                    <a:ext uri="{FF2B5EF4-FFF2-40B4-BE49-F238E27FC236}">
                      <a16:creationId xmlns:a16="http://schemas.microsoft.com/office/drawing/2014/main" id="{07EAEECF-4D69-FE9E-7506-9BDD0A25EEF8}"/>
                    </a:ext>
                  </a:extLst>
                </p14:cNvPr>
                <p14:cNvContentPartPr/>
                <p14:nvPr/>
              </p14:nvContentPartPr>
              <p14:xfrm>
                <a:off x="1932157" y="2854785"/>
                <a:ext cx="246600" cy="659160"/>
              </p14:xfrm>
            </p:contentPart>
          </mc:Choice>
          <mc:Fallback xmlns="">
            <p:pic>
              <p:nvPicPr>
                <p:cNvPr id="46" name="墨迹 45">
                  <a:extLst>
                    <a:ext uri="{FF2B5EF4-FFF2-40B4-BE49-F238E27FC236}">
                      <a16:creationId xmlns:a16="http://schemas.microsoft.com/office/drawing/2014/main" id="{07EAEECF-4D69-FE9E-7506-9BDD0A25EEF8}"/>
                    </a:ext>
                  </a:extLst>
                </p:cNvPr>
                <p:cNvPicPr/>
                <p:nvPr/>
              </p:nvPicPr>
              <p:blipFill>
                <a:blip r:embed="rId53"/>
                <a:stretch>
                  <a:fillRect/>
                </a:stretch>
              </p:blipFill>
              <p:spPr>
                <a:xfrm>
                  <a:off x="1896517" y="2819145"/>
                  <a:ext cx="318240" cy="730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2" name="墨迹 51">
                  <a:extLst>
                    <a:ext uri="{FF2B5EF4-FFF2-40B4-BE49-F238E27FC236}">
                      <a16:creationId xmlns:a16="http://schemas.microsoft.com/office/drawing/2014/main" id="{95B6CBF8-F98C-9BB9-C44F-22091D2A78D6}"/>
                    </a:ext>
                  </a:extLst>
                </p14:cNvPr>
                <p14:cNvContentPartPr/>
                <p14:nvPr/>
              </p14:nvContentPartPr>
              <p14:xfrm>
                <a:off x="4703797" y="1074225"/>
                <a:ext cx="347400" cy="399600"/>
              </p14:xfrm>
            </p:contentPart>
          </mc:Choice>
          <mc:Fallback xmlns="">
            <p:pic>
              <p:nvPicPr>
                <p:cNvPr id="52" name="墨迹 51">
                  <a:extLst>
                    <a:ext uri="{FF2B5EF4-FFF2-40B4-BE49-F238E27FC236}">
                      <a16:creationId xmlns:a16="http://schemas.microsoft.com/office/drawing/2014/main" id="{95B6CBF8-F98C-9BB9-C44F-22091D2A78D6}"/>
                    </a:ext>
                  </a:extLst>
                </p:cNvPr>
                <p:cNvPicPr/>
                <p:nvPr/>
              </p:nvPicPr>
              <p:blipFill>
                <a:blip r:embed="rId55"/>
                <a:stretch>
                  <a:fillRect/>
                </a:stretch>
              </p:blipFill>
              <p:spPr>
                <a:xfrm>
                  <a:off x="4667797" y="1038225"/>
                  <a:ext cx="41904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3" name="墨迹 52">
                  <a:extLst>
                    <a:ext uri="{FF2B5EF4-FFF2-40B4-BE49-F238E27FC236}">
                      <a16:creationId xmlns:a16="http://schemas.microsoft.com/office/drawing/2014/main" id="{73925224-EEE9-15D8-DE94-67F7EAC3A20D}"/>
                    </a:ext>
                  </a:extLst>
                </p14:cNvPr>
                <p14:cNvContentPartPr/>
                <p14:nvPr/>
              </p14:nvContentPartPr>
              <p14:xfrm>
                <a:off x="5127877" y="866865"/>
                <a:ext cx="267120" cy="777960"/>
              </p14:xfrm>
            </p:contentPart>
          </mc:Choice>
          <mc:Fallback xmlns="">
            <p:pic>
              <p:nvPicPr>
                <p:cNvPr id="53" name="墨迹 52">
                  <a:extLst>
                    <a:ext uri="{FF2B5EF4-FFF2-40B4-BE49-F238E27FC236}">
                      <a16:creationId xmlns:a16="http://schemas.microsoft.com/office/drawing/2014/main" id="{73925224-EEE9-15D8-DE94-67F7EAC3A20D}"/>
                    </a:ext>
                  </a:extLst>
                </p:cNvPr>
                <p:cNvPicPr/>
                <p:nvPr/>
              </p:nvPicPr>
              <p:blipFill>
                <a:blip r:embed="rId57"/>
                <a:stretch>
                  <a:fillRect/>
                </a:stretch>
              </p:blipFill>
              <p:spPr>
                <a:xfrm>
                  <a:off x="5091877" y="831225"/>
                  <a:ext cx="338760" cy="849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4" name="墨迹 53">
                  <a:extLst>
                    <a:ext uri="{FF2B5EF4-FFF2-40B4-BE49-F238E27FC236}">
                      <a16:creationId xmlns:a16="http://schemas.microsoft.com/office/drawing/2014/main" id="{162956FD-2C50-7D1A-A5B1-8076A7CD8FAC}"/>
                    </a:ext>
                  </a:extLst>
                </p14:cNvPr>
                <p14:cNvContentPartPr/>
                <p14:nvPr/>
              </p14:nvContentPartPr>
              <p14:xfrm>
                <a:off x="5646277" y="1512705"/>
                <a:ext cx="94320" cy="23760"/>
              </p14:xfrm>
            </p:contentPart>
          </mc:Choice>
          <mc:Fallback xmlns="">
            <p:pic>
              <p:nvPicPr>
                <p:cNvPr id="54" name="墨迹 53">
                  <a:extLst>
                    <a:ext uri="{FF2B5EF4-FFF2-40B4-BE49-F238E27FC236}">
                      <a16:creationId xmlns:a16="http://schemas.microsoft.com/office/drawing/2014/main" id="{162956FD-2C50-7D1A-A5B1-8076A7CD8FAC}"/>
                    </a:ext>
                  </a:extLst>
                </p:cNvPr>
                <p:cNvPicPr/>
                <p:nvPr/>
              </p:nvPicPr>
              <p:blipFill>
                <a:blip r:embed="rId59"/>
                <a:stretch>
                  <a:fillRect/>
                </a:stretch>
              </p:blipFill>
              <p:spPr>
                <a:xfrm>
                  <a:off x="5610277" y="1477065"/>
                  <a:ext cx="16596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5" name="墨迹 54">
                  <a:extLst>
                    <a:ext uri="{FF2B5EF4-FFF2-40B4-BE49-F238E27FC236}">
                      <a16:creationId xmlns:a16="http://schemas.microsoft.com/office/drawing/2014/main" id="{6FD4361F-7649-F20C-0890-2094B733C7B7}"/>
                    </a:ext>
                  </a:extLst>
                </p14:cNvPr>
                <p14:cNvContentPartPr/>
                <p14:nvPr/>
              </p14:nvContentPartPr>
              <p14:xfrm>
                <a:off x="5664277" y="1281945"/>
                <a:ext cx="133200" cy="476640"/>
              </p14:xfrm>
            </p:contentPart>
          </mc:Choice>
          <mc:Fallback xmlns="">
            <p:pic>
              <p:nvPicPr>
                <p:cNvPr id="55" name="墨迹 54">
                  <a:extLst>
                    <a:ext uri="{FF2B5EF4-FFF2-40B4-BE49-F238E27FC236}">
                      <a16:creationId xmlns:a16="http://schemas.microsoft.com/office/drawing/2014/main" id="{6FD4361F-7649-F20C-0890-2094B733C7B7}"/>
                    </a:ext>
                  </a:extLst>
                </p:cNvPr>
                <p:cNvPicPr/>
                <p:nvPr/>
              </p:nvPicPr>
              <p:blipFill>
                <a:blip r:embed="rId61"/>
                <a:stretch>
                  <a:fillRect/>
                </a:stretch>
              </p:blipFill>
              <p:spPr>
                <a:xfrm>
                  <a:off x="5628637" y="1246305"/>
                  <a:ext cx="204840" cy="5482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6" name="墨迹 55">
                  <a:extLst>
                    <a:ext uri="{FF2B5EF4-FFF2-40B4-BE49-F238E27FC236}">
                      <a16:creationId xmlns:a16="http://schemas.microsoft.com/office/drawing/2014/main" id="{5CB77920-8CDA-714D-73B0-1AADA6900109}"/>
                    </a:ext>
                  </a:extLst>
                </p14:cNvPr>
                <p14:cNvContentPartPr/>
                <p14:nvPr/>
              </p14:nvContentPartPr>
              <p14:xfrm>
                <a:off x="5872357" y="1346745"/>
                <a:ext cx="360" cy="161280"/>
              </p14:xfrm>
            </p:contentPart>
          </mc:Choice>
          <mc:Fallback xmlns="">
            <p:pic>
              <p:nvPicPr>
                <p:cNvPr id="56" name="墨迹 55">
                  <a:extLst>
                    <a:ext uri="{FF2B5EF4-FFF2-40B4-BE49-F238E27FC236}">
                      <a16:creationId xmlns:a16="http://schemas.microsoft.com/office/drawing/2014/main" id="{5CB77920-8CDA-714D-73B0-1AADA6900109}"/>
                    </a:ext>
                  </a:extLst>
                </p:cNvPr>
                <p:cNvPicPr/>
                <p:nvPr/>
              </p:nvPicPr>
              <p:blipFill>
                <a:blip r:embed="rId63"/>
                <a:stretch>
                  <a:fillRect/>
                </a:stretch>
              </p:blipFill>
              <p:spPr>
                <a:xfrm>
                  <a:off x="5836717" y="1311105"/>
                  <a:ext cx="720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7" name="墨迹 56">
                  <a:extLst>
                    <a:ext uri="{FF2B5EF4-FFF2-40B4-BE49-F238E27FC236}">
                      <a16:creationId xmlns:a16="http://schemas.microsoft.com/office/drawing/2014/main" id="{8D4AD6AD-53FD-DED0-EE0D-4C8A5D6AEF58}"/>
                    </a:ext>
                  </a:extLst>
                </p14:cNvPr>
                <p14:cNvContentPartPr/>
                <p14:nvPr/>
              </p14:nvContentPartPr>
              <p14:xfrm>
                <a:off x="6105637" y="1347465"/>
                <a:ext cx="337320" cy="523440"/>
              </p14:xfrm>
            </p:contentPart>
          </mc:Choice>
          <mc:Fallback xmlns="">
            <p:pic>
              <p:nvPicPr>
                <p:cNvPr id="57" name="墨迹 56">
                  <a:extLst>
                    <a:ext uri="{FF2B5EF4-FFF2-40B4-BE49-F238E27FC236}">
                      <a16:creationId xmlns:a16="http://schemas.microsoft.com/office/drawing/2014/main" id="{8D4AD6AD-53FD-DED0-EE0D-4C8A5D6AEF58}"/>
                    </a:ext>
                  </a:extLst>
                </p:cNvPr>
                <p:cNvPicPr/>
                <p:nvPr/>
              </p:nvPicPr>
              <p:blipFill>
                <a:blip r:embed="rId65"/>
                <a:stretch>
                  <a:fillRect/>
                </a:stretch>
              </p:blipFill>
              <p:spPr>
                <a:xfrm>
                  <a:off x="6069997" y="1311825"/>
                  <a:ext cx="40896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9" name="墨迹 58">
                  <a:extLst>
                    <a:ext uri="{FF2B5EF4-FFF2-40B4-BE49-F238E27FC236}">
                      <a16:creationId xmlns:a16="http://schemas.microsoft.com/office/drawing/2014/main" id="{7B450DA8-BF3D-F0FB-05DE-BE0609EAF9E7}"/>
                    </a:ext>
                  </a:extLst>
                </p14:cNvPr>
                <p14:cNvContentPartPr/>
                <p14:nvPr/>
              </p14:nvContentPartPr>
              <p14:xfrm>
                <a:off x="6529717" y="1456905"/>
                <a:ext cx="278640" cy="554760"/>
              </p14:xfrm>
            </p:contentPart>
          </mc:Choice>
          <mc:Fallback xmlns="">
            <p:pic>
              <p:nvPicPr>
                <p:cNvPr id="59" name="墨迹 58">
                  <a:extLst>
                    <a:ext uri="{FF2B5EF4-FFF2-40B4-BE49-F238E27FC236}">
                      <a16:creationId xmlns:a16="http://schemas.microsoft.com/office/drawing/2014/main" id="{7B450DA8-BF3D-F0FB-05DE-BE0609EAF9E7}"/>
                    </a:ext>
                  </a:extLst>
                </p:cNvPr>
                <p:cNvPicPr/>
                <p:nvPr/>
              </p:nvPicPr>
              <p:blipFill>
                <a:blip r:embed="rId67"/>
                <a:stretch>
                  <a:fillRect/>
                </a:stretch>
              </p:blipFill>
              <p:spPr>
                <a:xfrm>
                  <a:off x="6494077" y="1421265"/>
                  <a:ext cx="35028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56" name="墨迹 255">
                  <a:extLst>
                    <a:ext uri="{FF2B5EF4-FFF2-40B4-BE49-F238E27FC236}">
                      <a16:creationId xmlns:a16="http://schemas.microsoft.com/office/drawing/2014/main" id="{78F79E9D-9054-5A2B-A041-A3F84A1719EA}"/>
                    </a:ext>
                  </a:extLst>
                </p14:cNvPr>
                <p14:cNvContentPartPr/>
                <p14:nvPr/>
              </p14:nvContentPartPr>
              <p14:xfrm>
                <a:off x="5674717" y="1529985"/>
                <a:ext cx="198720" cy="16200"/>
              </p14:xfrm>
            </p:contentPart>
          </mc:Choice>
          <mc:Fallback xmlns="">
            <p:pic>
              <p:nvPicPr>
                <p:cNvPr id="256" name="墨迹 255">
                  <a:extLst>
                    <a:ext uri="{FF2B5EF4-FFF2-40B4-BE49-F238E27FC236}">
                      <a16:creationId xmlns:a16="http://schemas.microsoft.com/office/drawing/2014/main" id="{78F79E9D-9054-5A2B-A041-A3F84A1719EA}"/>
                    </a:ext>
                  </a:extLst>
                </p:cNvPr>
                <p:cNvPicPr/>
                <p:nvPr/>
              </p:nvPicPr>
              <p:blipFill>
                <a:blip r:embed="rId69"/>
                <a:stretch>
                  <a:fillRect/>
                </a:stretch>
              </p:blipFill>
              <p:spPr>
                <a:xfrm>
                  <a:off x="5638717" y="1494345"/>
                  <a:ext cx="2703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58" name="墨迹 257">
                  <a:extLst>
                    <a:ext uri="{FF2B5EF4-FFF2-40B4-BE49-F238E27FC236}">
                      <a16:creationId xmlns:a16="http://schemas.microsoft.com/office/drawing/2014/main" id="{88C2823E-002C-8273-8469-0255BBA99A0A}"/>
                    </a:ext>
                  </a:extLst>
                </p14:cNvPr>
                <p14:cNvContentPartPr/>
                <p14:nvPr/>
              </p14:nvContentPartPr>
              <p14:xfrm>
                <a:off x="7559677" y="1423425"/>
                <a:ext cx="142560" cy="919080"/>
              </p14:xfrm>
            </p:contentPart>
          </mc:Choice>
          <mc:Fallback xmlns="">
            <p:pic>
              <p:nvPicPr>
                <p:cNvPr id="258" name="墨迹 257">
                  <a:extLst>
                    <a:ext uri="{FF2B5EF4-FFF2-40B4-BE49-F238E27FC236}">
                      <a16:creationId xmlns:a16="http://schemas.microsoft.com/office/drawing/2014/main" id="{88C2823E-002C-8273-8469-0255BBA99A0A}"/>
                    </a:ext>
                  </a:extLst>
                </p:cNvPr>
                <p:cNvPicPr/>
                <p:nvPr/>
              </p:nvPicPr>
              <p:blipFill>
                <a:blip r:embed="rId71"/>
                <a:stretch>
                  <a:fillRect/>
                </a:stretch>
              </p:blipFill>
              <p:spPr>
                <a:xfrm>
                  <a:off x="7524037" y="1387425"/>
                  <a:ext cx="214200" cy="9907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59" name="墨迹 258">
                  <a:extLst>
                    <a:ext uri="{FF2B5EF4-FFF2-40B4-BE49-F238E27FC236}">
                      <a16:creationId xmlns:a16="http://schemas.microsoft.com/office/drawing/2014/main" id="{CCE87821-E94F-A989-DAEE-5D329CF50AA2}"/>
                    </a:ext>
                  </a:extLst>
                </p14:cNvPr>
                <p14:cNvContentPartPr/>
                <p14:nvPr/>
              </p14:nvContentPartPr>
              <p14:xfrm>
                <a:off x="7898077" y="2837145"/>
                <a:ext cx="133920" cy="755640"/>
              </p14:xfrm>
            </p:contentPart>
          </mc:Choice>
          <mc:Fallback xmlns="">
            <p:pic>
              <p:nvPicPr>
                <p:cNvPr id="259" name="墨迹 258">
                  <a:extLst>
                    <a:ext uri="{FF2B5EF4-FFF2-40B4-BE49-F238E27FC236}">
                      <a16:creationId xmlns:a16="http://schemas.microsoft.com/office/drawing/2014/main" id="{CCE87821-E94F-A989-DAEE-5D329CF50AA2}"/>
                    </a:ext>
                  </a:extLst>
                </p:cNvPr>
                <p:cNvPicPr/>
                <p:nvPr/>
              </p:nvPicPr>
              <p:blipFill>
                <a:blip r:embed="rId73"/>
                <a:stretch>
                  <a:fillRect/>
                </a:stretch>
              </p:blipFill>
              <p:spPr>
                <a:xfrm>
                  <a:off x="7862077" y="2801505"/>
                  <a:ext cx="205560" cy="8272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60" name="墨迹 259">
                  <a:extLst>
                    <a:ext uri="{FF2B5EF4-FFF2-40B4-BE49-F238E27FC236}">
                      <a16:creationId xmlns:a16="http://schemas.microsoft.com/office/drawing/2014/main" id="{958A3A88-E143-9E2C-955F-A0762AD6DF66}"/>
                    </a:ext>
                  </a:extLst>
                </p14:cNvPr>
                <p14:cNvContentPartPr/>
                <p14:nvPr/>
              </p14:nvContentPartPr>
              <p14:xfrm>
                <a:off x="8087797" y="3364905"/>
                <a:ext cx="39600" cy="218160"/>
              </p14:xfrm>
            </p:contentPart>
          </mc:Choice>
          <mc:Fallback xmlns="">
            <p:pic>
              <p:nvPicPr>
                <p:cNvPr id="260" name="墨迹 259">
                  <a:extLst>
                    <a:ext uri="{FF2B5EF4-FFF2-40B4-BE49-F238E27FC236}">
                      <a16:creationId xmlns:a16="http://schemas.microsoft.com/office/drawing/2014/main" id="{958A3A88-E143-9E2C-955F-A0762AD6DF66}"/>
                    </a:ext>
                  </a:extLst>
                </p:cNvPr>
                <p:cNvPicPr/>
                <p:nvPr/>
              </p:nvPicPr>
              <p:blipFill>
                <a:blip r:embed="rId75"/>
                <a:stretch>
                  <a:fillRect/>
                </a:stretch>
              </p:blipFill>
              <p:spPr>
                <a:xfrm>
                  <a:off x="8051797" y="3329265"/>
                  <a:ext cx="1112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61" name="墨迹 260">
                  <a:extLst>
                    <a:ext uri="{FF2B5EF4-FFF2-40B4-BE49-F238E27FC236}">
                      <a16:creationId xmlns:a16="http://schemas.microsoft.com/office/drawing/2014/main" id="{FBFB235E-DE68-34A2-50D4-E21AEDE4384D}"/>
                    </a:ext>
                  </a:extLst>
                </p14:cNvPr>
                <p14:cNvContentPartPr/>
                <p14:nvPr/>
              </p14:nvContentPartPr>
              <p14:xfrm>
                <a:off x="8154037" y="3261225"/>
                <a:ext cx="360" cy="360"/>
              </p14:xfrm>
            </p:contentPart>
          </mc:Choice>
          <mc:Fallback xmlns="">
            <p:pic>
              <p:nvPicPr>
                <p:cNvPr id="261" name="墨迹 260">
                  <a:extLst>
                    <a:ext uri="{FF2B5EF4-FFF2-40B4-BE49-F238E27FC236}">
                      <a16:creationId xmlns:a16="http://schemas.microsoft.com/office/drawing/2014/main" id="{FBFB235E-DE68-34A2-50D4-E21AEDE4384D}"/>
                    </a:ext>
                  </a:extLst>
                </p:cNvPr>
                <p:cNvPicPr/>
                <p:nvPr/>
              </p:nvPicPr>
              <p:blipFill>
                <a:blip r:embed="rId77"/>
                <a:stretch>
                  <a:fillRect/>
                </a:stretch>
              </p:blipFill>
              <p:spPr>
                <a:xfrm>
                  <a:off x="8118037" y="322558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62" name="墨迹 261">
                  <a:extLst>
                    <a:ext uri="{FF2B5EF4-FFF2-40B4-BE49-F238E27FC236}">
                      <a16:creationId xmlns:a16="http://schemas.microsoft.com/office/drawing/2014/main" id="{375F11CF-A609-6CF8-63A2-C016A5CFB53C}"/>
                    </a:ext>
                  </a:extLst>
                </p14:cNvPr>
                <p14:cNvContentPartPr/>
                <p14:nvPr/>
              </p14:nvContentPartPr>
              <p14:xfrm>
                <a:off x="8313877" y="3289665"/>
                <a:ext cx="245880" cy="309960"/>
              </p14:xfrm>
            </p:contentPart>
          </mc:Choice>
          <mc:Fallback xmlns="">
            <p:pic>
              <p:nvPicPr>
                <p:cNvPr id="262" name="墨迹 261">
                  <a:extLst>
                    <a:ext uri="{FF2B5EF4-FFF2-40B4-BE49-F238E27FC236}">
                      <a16:creationId xmlns:a16="http://schemas.microsoft.com/office/drawing/2014/main" id="{375F11CF-A609-6CF8-63A2-C016A5CFB53C}"/>
                    </a:ext>
                  </a:extLst>
                </p:cNvPr>
                <p:cNvPicPr/>
                <p:nvPr/>
              </p:nvPicPr>
              <p:blipFill>
                <a:blip r:embed="rId79"/>
                <a:stretch>
                  <a:fillRect/>
                </a:stretch>
              </p:blipFill>
              <p:spPr>
                <a:xfrm>
                  <a:off x="8277877" y="3254025"/>
                  <a:ext cx="31752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63" name="墨迹 262">
                  <a:extLst>
                    <a:ext uri="{FF2B5EF4-FFF2-40B4-BE49-F238E27FC236}">
                      <a16:creationId xmlns:a16="http://schemas.microsoft.com/office/drawing/2014/main" id="{7E32F945-B848-39DE-3BE9-E87FD78571EF}"/>
                    </a:ext>
                  </a:extLst>
                </p14:cNvPr>
                <p14:cNvContentPartPr/>
                <p14:nvPr/>
              </p14:nvContentPartPr>
              <p14:xfrm>
                <a:off x="8681797" y="3457425"/>
                <a:ext cx="360000" cy="451080"/>
              </p14:xfrm>
            </p:contentPart>
          </mc:Choice>
          <mc:Fallback xmlns="">
            <p:pic>
              <p:nvPicPr>
                <p:cNvPr id="263" name="墨迹 262">
                  <a:extLst>
                    <a:ext uri="{FF2B5EF4-FFF2-40B4-BE49-F238E27FC236}">
                      <a16:creationId xmlns:a16="http://schemas.microsoft.com/office/drawing/2014/main" id="{7E32F945-B848-39DE-3BE9-E87FD78571EF}"/>
                    </a:ext>
                  </a:extLst>
                </p:cNvPr>
                <p:cNvPicPr/>
                <p:nvPr/>
              </p:nvPicPr>
              <p:blipFill>
                <a:blip r:embed="rId81"/>
                <a:stretch>
                  <a:fillRect/>
                </a:stretch>
              </p:blipFill>
              <p:spPr>
                <a:xfrm>
                  <a:off x="8645797" y="3421425"/>
                  <a:ext cx="431640" cy="5227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65" name="墨迹 264">
                  <a:extLst>
                    <a:ext uri="{FF2B5EF4-FFF2-40B4-BE49-F238E27FC236}">
                      <a16:creationId xmlns:a16="http://schemas.microsoft.com/office/drawing/2014/main" id="{43EDE6D2-4E95-83EA-E7AD-35CA3865419A}"/>
                    </a:ext>
                  </a:extLst>
                </p14:cNvPr>
                <p14:cNvContentPartPr/>
                <p14:nvPr/>
              </p14:nvContentPartPr>
              <p14:xfrm>
                <a:off x="7521877" y="1384545"/>
                <a:ext cx="257760" cy="10800"/>
              </p14:xfrm>
            </p:contentPart>
          </mc:Choice>
          <mc:Fallback xmlns="">
            <p:pic>
              <p:nvPicPr>
                <p:cNvPr id="265" name="墨迹 264">
                  <a:extLst>
                    <a:ext uri="{FF2B5EF4-FFF2-40B4-BE49-F238E27FC236}">
                      <a16:creationId xmlns:a16="http://schemas.microsoft.com/office/drawing/2014/main" id="{43EDE6D2-4E95-83EA-E7AD-35CA3865419A}"/>
                    </a:ext>
                  </a:extLst>
                </p:cNvPr>
                <p:cNvPicPr/>
                <p:nvPr/>
              </p:nvPicPr>
              <p:blipFill>
                <a:blip r:embed="rId83"/>
                <a:stretch>
                  <a:fillRect/>
                </a:stretch>
              </p:blipFill>
              <p:spPr>
                <a:xfrm>
                  <a:off x="7486237" y="1348545"/>
                  <a:ext cx="32940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66" name="墨迹 265">
                  <a:extLst>
                    <a:ext uri="{FF2B5EF4-FFF2-40B4-BE49-F238E27FC236}">
                      <a16:creationId xmlns:a16="http://schemas.microsoft.com/office/drawing/2014/main" id="{30848A64-8EDD-9CB5-76BF-2753D867AFF2}"/>
                    </a:ext>
                  </a:extLst>
                </p14:cNvPr>
                <p14:cNvContentPartPr/>
                <p14:nvPr/>
              </p14:nvContentPartPr>
              <p14:xfrm>
                <a:off x="7362037" y="2337465"/>
                <a:ext cx="304560" cy="76680"/>
              </p14:xfrm>
            </p:contentPart>
          </mc:Choice>
          <mc:Fallback xmlns="">
            <p:pic>
              <p:nvPicPr>
                <p:cNvPr id="266" name="墨迹 265">
                  <a:extLst>
                    <a:ext uri="{FF2B5EF4-FFF2-40B4-BE49-F238E27FC236}">
                      <a16:creationId xmlns:a16="http://schemas.microsoft.com/office/drawing/2014/main" id="{30848A64-8EDD-9CB5-76BF-2753D867AFF2}"/>
                    </a:ext>
                  </a:extLst>
                </p:cNvPr>
                <p:cNvPicPr/>
                <p:nvPr/>
              </p:nvPicPr>
              <p:blipFill>
                <a:blip r:embed="rId85"/>
                <a:stretch>
                  <a:fillRect/>
                </a:stretch>
              </p:blipFill>
              <p:spPr>
                <a:xfrm>
                  <a:off x="7326397" y="2301825"/>
                  <a:ext cx="3762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68" name="墨迹 267">
                  <a:extLst>
                    <a:ext uri="{FF2B5EF4-FFF2-40B4-BE49-F238E27FC236}">
                      <a16:creationId xmlns:a16="http://schemas.microsoft.com/office/drawing/2014/main" id="{F7061A1D-8F3E-C0B8-0F8E-8471A755D4C4}"/>
                    </a:ext>
                  </a:extLst>
                </p14:cNvPr>
                <p14:cNvContentPartPr/>
                <p14:nvPr/>
              </p14:nvContentPartPr>
              <p14:xfrm>
                <a:off x="7472917" y="4119105"/>
                <a:ext cx="1191240" cy="1010160"/>
              </p14:xfrm>
            </p:contentPart>
          </mc:Choice>
          <mc:Fallback xmlns="">
            <p:pic>
              <p:nvPicPr>
                <p:cNvPr id="268" name="墨迹 267">
                  <a:extLst>
                    <a:ext uri="{FF2B5EF4-FFF2-40B4-BE49-F238E27FC236}">
                      <a16:creationId xmlns:a16="http://schemas.microsoft.com/office/drawing/2014/main" id="{F7061A1D-8F3E-C0B8-0F8E-8471A755D4C4}"/>
                    </a:ext>
                  </a:extLst>
                </p:cNvPr>
                <p:cNvPicPr/>
                <p:nvPr/>
              </p:nvPicPr>
              <p:blipFill>
                <a:blip r:embed="rId87"/>
                <a:stretch>
                  <a:fillRect/>
                </a:stretch>
              </p:blipFill>
              <p:spPr>
                <a:xfrm>
                  <a:off x="7436917" y="4083105"/>
                  <a:ext cx="1262880" cy="10818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69" name="墨迹 268">
                  <a:extLst>
                    <a:ext uri="{FF2B5EF4-FFF2-40B4-BE49-F238E27FC236}">
                      <a16:creationId xmlns:a16="http://schemas.microsoft.com/office/drawing/2014/main" id="{3DE26AF6-6A1F-C3DE-5192-96E7105FA7AA}"/>
                    </a:ext>
                  </a:extLst>
                </p14:cNvPr>
                <p14:cNvContentPartPr/>
                <p14:nvPr/>
              </p14:nvContentPartPr>
              <p14:xfrm>
                <a:off x="8309557" y="4156905"/>
                <a:ext cx="278280" cy="358920"/>
              </p14:xfrm>
            </p:contentPart>
          </mc:Choice>
          <mc:Fallback xmlns="">
            <p:pic>
              <p:nvPicPr>
                <p:cNvPr id="269" name="墨迹 268">
                  <a:extLst>
                    <a:ext uri="{FF2B5EF4-FFF2-40B4-BE49-F238E27FC236}">
                      <a16:creationId xmlns:a16="http://schemas.microsoft.com/office/drawing/2014/main" id="{3DE26AF6-6A1F-C3DE-5192-96E7105FA7AA}"/>
                    </a:ext>
                  </a:extLst>
                </p:cNvPr>
                <p:cNvPicPr/>
                <p:nvPr/>
              </p:nvPicPr>
              <p:blipFill>
                <a:blip r:embed="rId89"/>
                <a:stretch>
                  <a:fillRect/>
                </a:stretch>
              </p:blipFill>
              <p:spPr>
                <a:xfrm>
                  <a:off x="8273557" y="4120905"/>
                  <a:ext cx="34992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70" name="墨迹 269">
                  <a:extLst>
                    <a:ext uri="{FF2B5EF4-FFF2-40B4-BE49-F238E27FC236}">
                      <a16:creationId xmlns:a16="http://schemas.microsoft.com/office/drawing/2014/main" id="{92E00125-E778-63C3-1F7A-A529CE229F98}"/>
                    </a:ext>
                  </a:extLst>
                </p14:cNvPr>
                <p14:cNvContentPartPr/>
                <p14:nvPr/>
              </p14:nvContentPartPr>
              <p14:xfrm>
                <a:off x="8663077" y="4090305"/>
                <a:ext cx="355320" cy="254880"/>
              </p14:xfrm>
            </p:contentPart>
          </mc:Choice>
          <mc:Fallback xmlns="">
            <p:pic>
              <p:nvPicPr>
                <p:cNvPr id="270" name="墨迹 269">
                  <a:extLst>
                    <a:ext uri="{FF2B5EF4-FFF2-40B4-BE49-F238E27FC236}">
                      <a16:creationId xmlns:a16="http://schemas.microsoft.com/office/drawing/2014/main" id="{92E00125-E778-63C3-1F7A-A529CE229F98}"/>
                    </a:ext>
                  </a:extLst>
                </p:cNvPr>
                <p:cNvPicPr/>
                <p:nvPr/>
              </p:nvPicPr>
              <p:blipFill>
                <a:blip r:embed="rId91"/>
                <a:stretch>
                  <a:fillRect/>
                </a:stretch>
              </p:blipFill>
              <p:spPr>
                <a:xfrm>
                  <a:off x="8627077" y="4054665"/>
                  <a:ext cx="42696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74" name="墨迹 273">
                  <a:extLst>
                    <a:ext uri="{FF2B5EF4-FFF2-40B4-BE49-F238E27FC236}">
                      <a16:creationId xmlns:a16="http://schemas.microsoft.com/office/drawing/2014/main" id="{16D2D7E1-1A99-8E92-BB8C-9D70C72362BF}"/>
                    </a:ext>
                  </a:extLst>
                </p14:cNvPr>
                <p14:cNvContentPartPr/>
                <p14:nvPr/>
              </p14:nvContentPartPr>
              <p14:xfrm>
                <a:off x="1583317" y="2599905"/>
                <a:ext cx="2992320" cy="247320"/>
              </p14:xfrm>
            </p:contentPart>
          </mc:Choice>
          <mc:Fallback xmlns="">
            <p:pic>
              <p:nvPicPr>
                <p:cNvPr id="274" name="墨迹 273">
                  <a:extLst>
                    <a:ext uri="{FF2B5EF4-FFF2-40B4-BE49-F238E27FC236}">
                      <a16:creationId xmlns:a16="http://schemas.microsoft.com/office/drawing/2014/main" id="{16D2D7E1-1A99-8E92-BB8C-9D70C72362BF}"/>
                    </a:ext>
                  </a:extLst>
                </p:cNvPr>
                <p:cNvPicPr/>
                <p:nvPr/>
              </p:nvPicPr>
              <p:blipFill>
                <a:blip r:embed="rId93"/>
                <a:stretch>
                  <a:fillRect/>
                </a:stretch>
              </p:blipFill>
              <p:spPr>
                <a:xfrm>
                  <a:off x="1547317" y="2564265"/>
                  <a:ext cx="3063960" cy="318960"/>
                </a:xfrm>
                <a:prstGeom prst="rect">
                  <a:avLst/>
                </a:prstGeom>
              </p:spPr>
            </p:pic>
          </mc:Fallback>
        </mc:AlternateContent>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20"/>
        <p:cNvGrpSpPr/>
        <p:nvPr/>
      </p:nvGrpSpPr>
      <p:grpSpPr>
        <a:xfrm>
          <a:off x="0" y="0"/>
          <a:ext cx="0" cy="0"/>
          <a:chOff x="0" y="0"/>
          <a:chExt cx="0" cy="0"/>
        </a:xfrm>
      </p:grpSpPr>
      <p:sp>
        <p:nvSpPr>
          <p:cNvPr id="321" name="Google Shape;321;p3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9">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FFFF"/>
                </a:solidFill>
              </a:rPr>
              <a:t>there are coconut trees where </a:t>
            </a:r>
            <a:r>
              <a:rPr lang="en-US" sz="4800" dirty="0" err="1">
                <a:solidFill>
                  <a:srgbClr val="FFFFFF"/>
                </a:solidFill>
              </a:rPr>
              <a:t>i</a:t>
            </a:r>
            <a:r>
              <a:rPr lang="en-US" sz="4800" dirty="0">
                <a:solidFill>
                  <a:srgbClr val="FFFFFF"/>
                </a:solidFill>
              </a:rPr>
              <a:t> live</a:t>
            </a:r>
            <a:endParaRPr sz="4800" dirty="0">
              <a:solidFill>
                <a:srgbClr val="FFFFFF"/>
              </a:solidFill>
            </a:endParaRPr>
          </a:p>
        </p:txBody>
      </p:sp>
      <p:sp>
        <p:nvSpPr>
          <p:cNvPr id="323" name="Google Shape;323;p3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Question</a:t>
            </a:r>
            <a:endParaRPr dirty="0">
              <a:solidFill>
                <a:srgbClr val="FFFFFF"/>
              </a:solidFill>
            </a:endParaRPr>
          </a:p>
        </p:txBody>
      </p:sp>
      <p:sp>
        <p:nvSpPr>
          <p:cNvPr id="324" name="Google Shape;324;p39">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25" name="Google Shape;325;p39">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29"/>
        <p:cNvGrpSpPr/>
        <p:nvPr/>
      </p:nvGrpSpPr>
      <p:grpSpPr>
        <a:xfrm>
          <a:off x="0" y="0"/>
          <a:ext cx="0" cy="0"/>
          <a:chOff x="0" y="0"/>
          <a:chExt cx="0" cy="0"/>
        </a:xfrm>
      </p:grpSpPr>
      <p:sp>
        <p:nvSpPr>
          <p:cNvPr id="330" name="Google Shape;330;p4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false</a:t>
            </a:r>
            <a:endParaRPr sz="4800" dirty="0">
              <a:solidFill>
                <a:srgbClr val="FFFFFF"/>
              </a:solidFill>
            </a:endParaRPr>
          </a:p>
        </p:txBody>
      </p:sp>
      <p:sp>
        <p:nvSpPr>
          <p:cNvPr id="332" name="Google Shape;332;p4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Places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Answer</a:t>
            </a:r>
            <a:endParaRPr dirty="0">
              <a:solidFill>
                <a:srgbClr val="FFFFFF"/>
              </a:solidFill>
            </a:endParaRPr>
          </a:p>
        </p:txBody>
      </p:sp>
      <p:sp>
        <p:nvSpPr>
          <p:cNvPr id="333" name="Google Shape;333;p40">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34" name="Google Shape;334;p40">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38"/>
        <p:cNvGrpSpPr/>
        <p:nvPr/>
      </p:nvGrpSpPr>
      <p:grpSpPr>
        <a:xfrm>
          <a:off x="0" y="0"/>
          <a:ext cx="0" cy="0"/>
          <a:chOff x="0" y="0"/>
          <a:chExt cx="0" cy="0"/>
        </a:xfrm>
      </p:grpSpPr>
      <p:sp>
        <p:nvSpPr>
          <p:cNvPr id="339" name="Google Shape;339;p41">
            <a:hlinkClick r:id="rId3" action="ppaction://hlinksldjump"/>
          </p:cNvPr>
          <p:cNvSpPr/>
          <p:nvPr/>
        </p:nvSpPr>
        <p:spPr>
          <a:xfrm>
            <a:off x="21025" y="28033"/>
            <a:ext cx="9144000" cy="6858000"/>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FFFFF"/>
                </a:solidFill>
                <a:effectLst>
                  <a:outerShdw blurRad="38100" dist="38100" dir="2700000" algn="tl">
                    <a:srgbClr val="000000">
                      <a:alpha val="43137"/>
                    </a:srgbClr>
                  </a:outerShdw>
                </a:effectLst>
                <a:uFill>
                  <a:noFill/>
                </a:uFill>
              </a:rPr>
              <a:t>which of the 3 keychains isn’t customised</a:t>
            </a:r>
            <a:endParaRPr sz="4800" dirty="0">
              <a:solidFill>
                <a:srgbClr val="FFFFFF"/>
              </a:solidFill>
              <a:effectLst>
                <a:outerShdw blurRad="38100" dist="38100" dir="2700000" algn="tl">
                  <a:srgbClr val="000000">
                    <a:alpha val="43137"/>
                  </a:srgbClr>
                </a:outerShdw>
              </a:effectLst>
            </a:endParaRPr>
          </a:p>
        </p:txBody>
      </p:sp>
      <p:sp>
        <p:nvSpPr>
          <p:cNvPr id="341" name="Google Shape;341;p4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 - $200 Question</a:t>
            </a:r>
            <a:endParaRPr dirty="0">
              <a:solidFill>
                <a:srgbClr val="FFFFFF"/>
              </a:solidFill>
              <a:effectLst>
                <a:outerShdw blurRad="38100" dist="38100" dir="2700000" algn="tl">
                  <a:srgbClr val="000000">
                    <a:alpha val="43137"/>
                  </a:srgbClr>
                </a:outerShdw>
              </a:effectLst>
            </a:endParaRPr>
          </a:p>
        </p:txBody>
      </p:sp>
      <p:sp>
        <p:nvSpPr>
          <p:cNvPr id="342" name="Google Shape;342;p4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43" name="Google Shape;343;p41">
            <a:hlinkClick r:id="" action="ppaction://hlinkshowjump?jump=nextslide"/>
          </p:cNvPr>
          <p:cNvPicPr preferRelativeResize="0"/>
          <p:nvPr/>
        </p:nvPicPr>
        <p:blipFill>
          <a:blip r:embed="rId5">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47"/>
        <p:cNvGrpSpPr/>
        <p:nvPr/>
      </p:nvGrpSpPr>
      <p:grpSpPr>
        <a:xfrm>
          <a:off x="0" y="0"/>
          <a:ext cx="0" cy="0"/>
          <a:chOff x="0" y="0"/>
          <a:chExt cx="0" cy="0"/>
        </a:xfrm>
      </p:grpSpPr>
      <p:sp>
        <p:nvSpPr>
          <p:cNvPr id="348" name="Google Shape;348;p4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CN" altLang="en-US" sz="9600" dirty="0">
                <a:solidFill>
                  <a:srgbClr val="FFFFFF"/>
                </a:solidFill>
              </a:rPr>
              <a:t>😂</a:t>
            </a:r>
            <a:endParaRPr sz="9600" dirty="0">
              <a:solidFill>
                <a:srgbClr val="FFFFFF"/>
              </a:solidFill>
            </a:endParaRPr>
          </a:p>
        </p:txBody>
      </p:sp>
      <p:sp>
        <p:nvSpPr>
          <p:cNvPr id="350" name="Google Shape;350;p4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Answer</a:t>
            </a:r>
            <a:endParaRPr dirty="0">
              <a:solidFill>
                <a:srgbClr val="FFFFFF"/>
              </a:solidFill>
            </a:endParaRPr>
          </a:p>
        </p:txBody>
      </p:sp>
      <p:sp>
        <p:nvSpPr>
          <p:cNvPr id="351" name="Google Shape;351;p42">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52" name="Google Shape;352;p42">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grpSp>
        <p:nvGrpSpPr>
          <p:cNvPr id="4" name="组合 3">
            <a:extLst>
              <a:ext uri="{FF2B5EF4-FFF2-40B4-BE49-F238E27FC236}">
                <a16:creationId xmlns:a16="http://schemas.microsoft.com/office/drawing/2014/main" id="{775DFE45-41D4-FCA4-EC09-B4E055F90E3A}"/>
              </a:ext>
            </a:extLst>
          </p:cNvPr>
          <p:cNvGrpSpPr/>
          <p:nvPr/>
        </p:nvGrpSpPr>
        <p:grpSpPr>
          <a:xfrm>
            <a:off x="1249520" y="1869080"/>
            <a:ext cx="493200" cy="928440"/>
            <a:chOff x="1249520" y="1869080"/>
            <a:chExt cx="493200" cy="928440"/>
          </a:xfrm>
        </p:grpSpPr>
        <mc:AlternateContent xmlns:mc="http://schemas.openxmlformats.org/markup-compatibility/2006" xmlns:p14="http://schemas.microsoft.com/office/powerpoint/2010/main">
          <mc:Choice Requires="p14">
            <p:contentPart p14:bwMode="auto" r:id="rId6">
              <p14:nvContentPartPr>
                <p14:cNvPr id="2" name="墨迹 1">
                  <a:extLst>
                    <a:ext uri="{FF2B5EF4-FFF2-40B4-BE49-F238E27FC236}">
                      <a16:creationId xmlns:a16="http://schemas.microsoft.com/office/drawing/2014/main" id="{EE8CADB4-5215-20BA-AD50-0B93F60F60C0}"/>
                    </a:ext>
                  </a:extLst>
                </p14:cNvPr>
                <p14:cNvContentPartPr/>
                <p14:nvPr/>
              </p14:nvContentPartPr>
              <p14:xfrm>
                <a:off x="1278680" y="1869080"/>
                <a:ext cx="194400" cy="928440"/>
              </p14:xfrm>
            </p:contentPart>
          </mc:Choice>
          <mc:Fallback xmlns="">
            <p:pic>
              <p:nvPicPr>
                <p:cNvPr id="2" name="墨迹 1">
                  <a:extLst>
                    <a:ext uri="{FF2B5EF4-FFF2-40B4-BE49-F238E27FC236}">
                      <a16:creationId xmlns:a16="http://schemas.microsoft.com/office/drawing/2014/main" id="{EE8CADB4-5215-20BA-AD50-0B93F60F60C0}"/>
                    </a:ext>
                  </a:extLst>
                </p:cNvPr>
                <p:cNvPicPr/>
                <p:nvPr/>
              </p:nvPicPr>
              <p:blipFill>
                <a:blip r:embed="rId7"/>
                <a:stretch>
                  <a:fillRect/>
                </a:stretch>
              </p:blipFill>
              <p:spPr>
                <a:xfrm>
                  <a:off x="1242680" y="1833080"/>
                  <a:ext cx="266040" cy="1000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墨迹 2">
                  <a:extLst>
                    <a:ext uri="{FF2B5EF4-FFF2-40B4-BE49-F238E27FC236}">
                      <a16:creationId xmlns:a16="http://schemas.microsoft.com/office/drawing/2014/main" id="{4B262893-A20E-8132-B44F-464E0A3E9C19}"/>
                    </a:ext>
                  </a:extLst>
                </p14:cNvPr>
                <p14:cNvContentPartPr/>
                <p14:nvPr/>
              </p14:nvContentPartPr>
              <p14:xfrm>
                <a:off x="1249520" y="2276960"/>
                <a:ext cx="493200" cy="111600"/>
              </p14:xfrm>
            </p:contentPart>
          </mc:Choice>
          <mc:Fallback xmlns="">
            <p:pic>
              <p:nvPicPr>
                <p:cNvPr id="3" name="墨迹 2">
                  <a:extLst>
                    <a:ext uri="{FF2B5EF4-FFF2-40B4-BE49-F238E27FC236}">
                      <a16:creationId xmlns:a16="http://schemas.microsoft.com/office/drawing/2014/main" id="{4B262893-A20E-8132-B44F-464E0A3E9C19}"/>
                    </a:ext>
                  </a:extLst>
                </p:cNvPr>
                <p:cNvPicPr/>
                <p:nvPr/>
              </p:nvPicPr>
              <p:blipFill>
                <a:blip r:embed="rId9"/>
                <a:stretch>
                  <a:fillRect/>
                </a:stretch>
              </p:blipFill>
              <p:spPr>
                <a:xfrm>
                  <a:off x="1213520" y="2241320"/>
                  <a:ext cx="564840" cy="183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5" name="墨迹 4">
                <a:extLst>
                  <a:ext uri="{FF2B5EF4-FFF2-40B4-BE49-F238E27FC236}">
                    <a16:creationId xmlns:a16="http://schemas.microsoft.com/office/drawing/2014/main" id="{704C6A24-B0B5-55C5-9B90-56F47FB3098B}"/>
                  </a:ext>
                </a:extLst>
              </p14:cNvPr>
              <p14:cNvContentPartPr/>
              <p14:nvPr/>
            </p14:nvContentPartPr>
            <p14:xfrm>
              <a:off x="1793840" y="1778000"/>
              <a:ext cx="567360" cy="1287720"/>
            </p14:xfrm>
          </p:contentPart>
        </mc:Choice>
        <mc:Fallback xmlns="">
          <p:pic>
            <p:nvPicPr>
              <p:cNvPr id="5" name="墨迹 4">
                <a:extLst>
                  <a:ext uri="{FF2B5EF4-FFF2-40B4-BE49-F238E27FC236}">
                    <a16:creationId xmlns:a16="http://schemas.microsoft.com/office/drawing/2014/main" id="{704C6A24-B0B5-55C5-9B90-56F47FB3098B}"/>
                  </a:ext>
                </a:extLst>
              </p:cNvPr>
              <p:cNvPicPr/>
              <p:nvPr/>
            </p:nvPicPr>
            <p:blipFill>
              <a:blip r:embed="rId11"/>
              <a:stretch>
                <a:fillRect/>
              </a:stretch>
            </p:blipFill>
            <p:spPr>
              <a:xfrm>
                <a:off x="1757840" y="1742000"/>
                <a:ext cx="639000" cy="135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墨迹 5">
                <a:extLst>
                  <a:ext uri="{FF2B5EF4-FFF2-40B4-BE49-F238E27FC236}">
                    <a16:creationId xmlns:a16="http://schemas.microsoft.com/office/drawing/2014/main" id="{1C1AA897-E750-520A-BB9D-E72A47F5B27C}"/>
                  </a:ext>
                </a:extLst>
              </p14:cNvPr>
              <p14:cNvContentPartPr/>
              <p14:nvPr/>
            </p14:nvContentPartPr>
            <p14:xfrm>
              <a:off x="2670080" y="2590520"/>
              <a:ext cx="12600" cy="422280"/>
            </p14:xfrm>
          </p:contentPart>
        </mc:Choice>
        <mc:Fallback xmlns="">
          <p:pic>
            <p:nvPicPr>
              <p:cNvPr id="6" name="墨迹 5">
                <a:extLst>
                  <a:ext uri="{FF2B5EF4-FFF2-40B4-BE49-F238E27FC236}">
                    <a16:creationId xmlns:a16="http://schemas.microsoft.com/office/drawing/2014/main" id="{1C1AA897-E750-520A-BB9D-E72A47F5B27C}"/>
                  </a:ext>
                </a:extLst>
              </p:cNvPr>
              <p:cNvPicPr/>
              <p:nvPr/>
            </p:nvPicPr>
            <p:blipFill>
              <a:blip r:embed="rId13"/>
              <a:stretch>
                <a:fillRect/>
              </a:stretch>
            </p:blipFill>
            <p:spPr>
              <a:xfrm>
                <a:off x="2634080" y="2554520"/>
                <a:ext cx="8424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墨迹 6">
                <a:extLst>
                  <a:ext uri="{FF2B5EF4-FFF2-40B4-BE49-F238E27FC236}">
                    <a16:creationId xmlns:a16="http://schemas.microsoft.com/office/drawing/2014/main" id="{8C107642-A5E3-21DE-4241-4F782018AE61}"/>
                  </a:ext>
                </a:extLst>
              </p14:cNvPr>
              <p14:cNvContentPartPr/>
              <p14:nvPr/>
            </p14:nvContentPartPr>
            <p14:xfrm>
              <a:off x="2925680" y="2265440"/>
              <a:ext cx="360" cy="360"/>
            </p14:xfrm>
          </p:contentPart>
        </mc:Choice>
        <mc:Fallback xmlns="">
          <p:pic>
            <p:nvPicPr>
              <p:cNvPr id="7" name="墨迹 6">
                <a:extLst>
                  <a:ext uri="{FF2B5EF4-FFF2-40B4-BE49-F238E27FC236}">
                    <a16:creationId xmlns:a16="http://schemas.microsoft.com/office/drawing/2014/main" id="{8C107642-A5E3-21DE-4241-4F782018AE61}"/>
                  </a:ext>
                </a:extLst>
              </p:cNvPr>
              <p:cNvPicPr/>
              <p:nvPr/>
            </p:nvPicPr>
            <p:blipFill>
              <a:blip r:embed="rId15"/>
              <a:stretch>
                <a:fillRect/>
              </a:stretch>
            </p:blipFill>
            <p:spPr>
              <a:xfrm>
                <a:off x="2889680" y="22298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墨迹 7">
                <a:extLst>
                  <a:ext uri="{FF2B5EF4-FFF2-40B4-BE49-F238E27FC236}">
                    <a16:creationId xmlns:a16="http://schemas.microsoft.com/office/drawing/2014/main" id="{74F8ECD4-7971-61B6-1CD4-2641D4B43474}"/>
                  </a:ext>
                </a:extLst>
              </p14:cNvPr>
              <p14:cNvContentPartPr/>
              <p14:nvPr/>
            </p14:nvContentPartPr>
            <p14:xfrm>
              <a:off x="3043400" y="2659280"/>
              <a:ext cx="269280" cy="462960"/>
            </p14:xfrm>
          </p:contentPart>
        </mc:Choice>
        <mc:Fallback xmlns="">
          <p:pic>
            <p:nvPicPr>
              <p:cNvPr id="8" name="墨迹 7">
                <a:extLst>
                  <a:ext uri="{FF2B5EF4-FFF2-40B4-BE49-F238E27FC236}">
                    <a16:creationId xmlns:a16="http://schemas.microsoft.com/office/drawing/2014/main" id="{74F8ECD4-7971-61B6-1CD4-2641D4B43474}"/>
                  </a:ext>
                </a:extLst>
              </p:cNvPr>
              <p:cNvPicPr/>
              <p:nvPr/>
            </p:nvPicPr>
            <p:blipFill>
              <a:blip r:embed="rId17"/>
              <a:stretch>
                <a:fillRect/>
              </a:stretch>
            </p:blipFill>
            <p:spPr>
              <a:xfrm>
                <a:off x="3007400" y="2623280"/>
                <a:ext cx="340920" cy="534600"/>
              </a:xfrm>
              <a:prstGeom prst="rect">
                <a:avLst/>
              </a:prstGeom>
            </p:spPr>
          </p:pic>
        </mc:Fallback>
      </mc:AlternateContent>
      <p:grpSp>
        <p:nvGrpSpPr>
          <p:cNvPr id="16" name="组合 15">
            <a:extLst>
              <a:ext uri="{FF2B5EF4-FFF2-40B4-BE49-F238E27FC236}">
                <a16:creationId xmlns:a16="http://schemas.microsoft.com/office/drawing/2014/main" id="{BD2CC305-A5E7-E207-2254-CD7DC7B45340}"/>
              </a:ext>
            </a:extLst>
          </p:cNvPr>
          <p:cNvGrpSpPr/>
          <p:nvPr/>
        </p:nvGrpSpPr>
        <p:grpSpPr>
          <a:xfrm>
            <a:off x="4294040" y="2519240"/>
            <a:ext cx="1253880" cy="509040"/>
            <a:chOff x="4294040" y="2519240"/>
            <a:chExt cx="1253880" cy="509040"/>
          </a:xfrm>
        </p:grpSpPr>
        <mc:AlternateContent xmlns:mc="http://schemas.openxmlformats.org/markup-compatibility/2006" xmlns:p14="http://schemas.microsoft.com/office/powerpoint/2010/main">
          <mc:Choice Requires="p14">
            <p:contentPart p14:bwMode="auto" r:id="rId18">
              <p14:nvContentPartPr>
                <p14:cNvPr id="14" name="墨迹 13">
                  <a:extLst>
                    <a:ext uri="{FF2B5EF4-FFF2-40B4-BE49-F238E27FC236}">
                      <a16:creationId xmlns:a16="http://schemas.microsoft.com/office/drawing/2014/main" id="{10F472D6-6627-F46B-39D3-FD3F0BD8BE3E}"/>
                    </a:ext>
                  </a:extLst>
                </p14:cNvPr>
                <p14:cNvContentPartPr/>
                <p14:nvPr/>
              </p14:nvContentPartPr>
              <p14:xfrm>
                <a:off x="4294040" y="2519240"/>
                <a:ext cx="482040" cy="430200"/>
              </p14:xfrm>
            </p:contentPart>
          </mc:Choice>
          <mc:Fallback xmlns="">
            <p:pic>
              <p:nvPicPr>
                <p:cNvPr id="14" name="墨迹 13">
                  <a:extLst>
                    <a:ext uri="{FF2B5EF4-FFF2-40B4-BE49-F238E27FC236}">
                      <a16:creationId xmlns:a16="http://schemas.microsoft.com/office/drawing/2014/main" id="{10F472D6-6627-F46B-39D3-FD3F0BD8BE3E}"/>
                    </a:ext>
                  </a:extLst>
                </p:cNvPr>
                <p:cNvPicPr/>
                <p:nvPr/>
              </p:nvPicPr>
              <p:blipFill>
                <a:blip r:embed="rId19"/>
                <a:stretch>
                  <a:fillRect/>
                </a:stretch>
              </p:blipFill>
              <p:spPr>
                <a:xfrm>
                  <a:off x="4258400" y="2483600"/>
                  <a:ext cx="553680" cy="501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墨迹 14">
                  <a:extLst>
                    <a:ext uri="{FF2B5EF4-FFF2-40B4-BE49-F238E27FC236}">
                      <a16:creationId xmlns:a16="http://schemas.microsoft.com/office/drawing/2014/main" id="{87CF7B77-197F-B2E0-3FD8-3657A988C56E}"/>
                    </a:ext>
                  </a:extLst>
                </p14:cNvPr>
                <p14:cNvContentPartPr/>
                <p14:nvPr/>
              </p14:nvContentPartPr>
              <p14:xfrm>
                <a:off x="5048960" y="2519600"/>
                <a:ext cx="498960" cy="508680"/>
              </p14:xfrm>
            </p:contentPart>
          </mc:Choice>
          <mc:Fallback xmlns="">
            <p:pic>
              <p:nvPicPr>
                <p:cNvPr id="15" name="墨迹 14">
                  <a:extLst>
                    <a:ext uri="{FF2B5EF4-FFF2-40B4-BE49-F238E27FC236}">
                      <a16:creationId xmlns:a16="http://schemas.microsoft.com/office/drawing/2014/main" id="{87CF7B77-197F-B2E0-3FD8-3657A988C56E}"/>
                    </a:ext>
                  </a:extLst>
                </p:cNvPr>
                <p:cNvPicPr/>
                <p:nvPr/>
              </p:nvPicPr>
              <p:blipFill>
                <a:blip r:embed="rId21"/>
                <a:stretch>
                  <a:fillRect/>
                </a:stretch>
              </p:blipFill>
              <p:spPr>
                <a:xfrm>
                  <a:off x="5013320" y="2483600"/>
                  <a:ext cx="570600" cy="580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20" name="墨迹 19">
                <a:extLst>
                  <a:ext uri="{FF2B5EF4-FFF2-40B4-BE49-F238E27FC236}">
                    <a16:creationId xmlns:a16="http://schemas.microsoft.com/office/drawing/2014/main" id="{507FE764-D97D-B844-D713-A37D36255F9A}"/>
                  </a:ext>
                </a:extLst>
              </p14:cNvPr>
              <p14:cNvContentPartPr/>
              <p14:nvPr/>
            </p14:nvContentPartPr>
            <p14:xfrm>
              <a:off x="5799200" y="2599160"/>
              <a:ext cx="472680" cy="572760"/>
            </p14:xfrm>
          </p:contentPart>
        </mc:Choice>
        <mc:Fallback xmlns="">
          <p:pic>
            <p:nvPicPr>
              <p:cNvPr id="20" name="墨迹 19">
                <a:extLst>
                  <a:ext uri="{FF2B5EF4-FFF2-40B4-BE49-F238E27FC236}">
                    <a16:creationId xmlns:a16="http://schemas.microsoft.com/office/drawing/2014/main" id="{507FE764-D97D-B844-D713-A37D36255F9A}"/>
                  </a:ext>
                </a:extLst>
              </p:cNvPr>
              <p:cNvPicPr/>
              <p:nvPr/>
            </p:nvPicPr>
            <p:blipFill>
              <a:blip r:embed="rId23"/>
              <a:stretch>
                <a:fillRect/>
              </a:stretch>
            </p:blipFill>
            <p:spPr>
              <a:xfrm>
                <a:off x="5763200" y="2563160"/>
                <a:ext cx="544320" cy="644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墨迹 20">
                <a:extLst>
                  <a:ext uri="{FF2B5EF4-FFF2-40B4-BE49-F238E27FC236}">
                    <a16:creationId xmlns:a16="http://schemas.microsoft.com/office/drawing/2014/main" id="{0E083F86-395C-53A9-2C8F-1DF7C3C359B7}"/>
                  </a:ext>
                </a:extLst>
              </p14:cNvPr>
              <p14:cNvContentPartPr/>
              <p14:nvPr/>
            </p14:nvContentPartPr>
            <p14:xfrm>
              <a:off x="5016200" y="3169400"/>
              <a:ext cx="1680120" cy="883440"/>
            </p14:xfrm>
          </p:contentPart>
        </mc:Choice>
        <mc:Fallback xmlns="">
          <p:pic>
            <p:nvPicPr>
              <p:cNvPr id="21" name="墨迹 20">
                <a:extLst>
                  <a:ext uri="{FF2B5EF4-FFF2-40B4-BE49-F238E27FC236}">
                    <a16:creationId xmlns:a16="http://schemas.microsoft.com/office/drawing/2014/main" id="{0E083F86-395C-53A9-2C8F-1DF7C3C359B7}"/>
                  </a:ext>
                </a:extLst>
              </p:cNvPr>
              <p:cNvPicPr/>
              <p:nvPr/>
            </p:nvPicPr>
            <p:blipFill>
              <a:blip r:embed="rId25"/>
              <a:stretch>
                <a:fillRect/>
              </a:stretch>
            </p:blipFill>
            <p:spPr>
              <a:xfrm>
                <a:off x="4980560" y="3133400"/>
                <a:ext cx="1751760" cy="955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墨迹 23">
                <a:extLst>
                  <a:ext uri="{FF2B5EF4-FFF2-40B4-BE49-F238E27FC236}">
                    <a16:creationId xmlns:a16="http://schemas.microsoft.com/office/drawing/2014/main" id="{74739B63-32B7-3096-038B-0761D86063F8}"/>
                  </a:ext>
                </a:extLst>
              </p14:cNvPr>
              <p14:cNvContentPartPr/>
              <p14:nvPr/>
            </p14:nvContentPartPr>
            <p14:xfrm>
              <a:off x="4998200" y="3610400"/>
              <a:ext cx="444960" cy="108000"/>
            </p14:xfrm>
          </p:contentPart>
        </mc:Choice>
        <mc:Fallback xmlns="">
          <p:pic>
            <p:nvPicPr>
              <p:cNvPr id="24" name="墨迹 23">
                <a:extLst>
                  <a:ext uri="{FF2B5EF4-FFF2-40B4-BE49-F238E27FC236}">
                    <a16:creationId xmlns:a16="http://schemas.microsoft.com/office/drawing/2014/main" id="{74739B63-32B7-3096-038B-0761D86063F8}"/>
                  </a:ext>
                </a:extLst>
              </p:cNvPr>
              <p:cNvPicPr/>
              <p:nvPr/>
            </p:nvPicPr>
            <p:blipFill>
              <a:blip r:embed="rId27"/>
              <a:stretch>
                <a:fillRect/>
              </a:stretch>
            </p:blipFill>
            <p:spPr>
              <a:xfrm>
                <a:off x="4962560" y="3574400"/>
                <a:ext cx="516600" cy="179640"/>
              </a:xfrm>
              <a:prstGeom prst="rect">
                <a:avLst/>
              </a:prstGeom>
            </p:spPr>
          </p:pic>
        </mc:Fallback>
      </mc:AlternateContent>
      <p:sp>
        <p:nvSpPr>
          <p:cNvPr id="26" name="文本框 25">
            <a:extLst>
              <a:ext uri="{FF2B5EF4-FFF2-40B4-BE49-F238E27FC236}">
                <a16:creationId xmlns:a16="http://schemas.microsoft.com/office/drawing/2014/main" id="{B5E23C4F-970F-9230-9E1F-357FAD4B1624}"/>
              </a:ext>
            </a:extLst>
          </p:cNvPr>
          <p:cNvSpPr txBox="1"/>
          <p:nvPr/>
        </p:nvSpPr>
        <p:spPr>
          <a:xfrm>
            <a:off x="575480" y="5365141"/>
            <a:ext cx="7437120" cy="523220"/>
          </a:xfrm>
          <a:prstGeom prst="rect">
            <a:avLst/>
          </a:prstGeom>
          <a:noFill/>
        </p:spPr>
        <p:txBody>
          <a:bodyPr wrap="square" rtlCol="0">
            <a:spAutoFit/>
          </a:bodyPr>
          <a:lstStyle/>
          <a:p>
            <a:r>
              <a:rPr lang="en-US" altLang="zh-CN" dirty="0">
                <a:solidFill>
                  <a:schemeClr val="bg1"/>
                </a:solidFill>
                <a:latin typeface="Trebuchet MS" panose="020B0603020202020204" pitchFamily="34" charset="0"/>
              </a:rPr>
              <a:t>actually it’s 10 cm (4 in) big so… </a:t>
            </a:r>
            <a:r>
              <a:rPr lang="en-US" altLang="zh-CN" dirty="0" err="1">
                <a:solidFill>
                  <a:schemeClr val="bg1"/>
                </a:solidFill>
                <a:latin typeface="Trebuchet MS" panose="020B0603020202020204" pitchFamily="34" charset="0"/>
              </a:rPr>
              <a:t>i</a:t>
            </a:r>
            <a:r>
              <a:rPr lang="en-US" altLang="zh-CN" dirty="0">
                <a:solidFill>
                  <a:schemeClr val="bg1"/>
                </a:solidFill>
                <a:latin typeface="Trebuchet MS" panose="020B0603020202020204" pitchFamily="34" charset="0"/>
              </a:rPr>
              <a:t> guess you still can try to use it as a keychain? yeah it’d be cool</a:t>
            </a:r>
            <a:r>
              <a:rPr lang="zh-CN" altLang="en-US" dirty="0">
                <a:solidFill>
                  <a:schemeClr val="bg1"/>
                </a:solidFill>
                <a:latin typeface="Trebuchet MS" panose="020B0603020202020204" pitchFamily="34"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56"/>
        <p:cNvGrpSpPr/>
        <p:nvPr/>
      </p:nvGrpSpPr>
      <p:grpSpPr>
        <a:xfrm>
          <a:off x="0" y="0"/>
          <a:ext cx="0" cy="0"/>
          <a:chOff x="0" y="0"/>
          <a:chExt cx="0" cy="0"/>
        </a:xfrm>
      </p:grpSpPr>
      <p:sp>
        <p:nvSpPr>
          <p:cNvPr id="357" name="Google Shape;357;p4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3">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4800" dirty="0" err="1">
                <a:solidFill>
                  <a:srgbClr val="FFFFFF"/>
                </a:solidFill>
                <a:uFill>
                  <a:noFill/>
                </a:uFill>
              </a:rPr>
              <a:t>i’m</a:t>
            </a:r>
            <a:r>
              <a:rPr lang="en-US" altLang="zh-CN" sz="4800" dirty="0">
                <a:solidFill>
                  <a:srgbClr val="FFFFFF"/>
                </a:solidFill>
                <a:uFill>
                  <a:noFill/>
                </a:uFill>
              </a:rPr>
              <a:t> wearing a pink t-shirt, a pink long sleeved shirt or a pink sweater</a:t>
            </a:r>
            <a:endParaRPr lang="en-US" altLang="zh-CN" sz="4800" dirty="0">
              <a:solidFill>
                <a:srgbClr val="FFFFFF"/>
              </a:solidFill>
            </a:endParaRPr>
          </a:p>
        </p:txBody>
      </p:sp>
      <p:sp>
        <p:nvSpPr>
          <p:cNvPr id="359" name="Google Shape;359;p4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dirty="0">
              <a:solidFill>
                <a:srgbClr val="FFFFFF"/>
              </a:solidFill>
            </a:endParaRPr>
          </a:p>
        </p:txBody>
      </p:sp>
      <p:sp>
        <p:nvSpPr>
          <p:cNvPr id="360" name="Google Shape;360;p43">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61" name="Google Shape;361;p43">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65"/>
        <p:cNvGrpSpPr/>
        <p:nvPr/>
      </p:nvGrpSpPr>
      <p:grpSpPr>
        <a:xfrm>
          <a:off x="0" y="0"/>
          <a:ext cx="0" cy="0"/>
          <a:chOff x="0" y="0"/>
          <a:chExt cx="0" cy="0"/>
        </a:xfrm>
      </p:grpSpPr>
      <p:sp>
        <p:nvSpPr>
          <p:cNvPr id="366" name="Google Shape;366;p44">
            <a:hlinkClick r:id="rId3" action="ppaction://hlinksldjump"/>
          </p:cNvPr>
          <p:cNvSpPr/>
          <p:nvPr/>
        </p:nvSpPr>
        <p:spPr>
          <a:xfrm>
            <a:off x="21025" y="28033"/>
            <a:ext cx="9144000" cy="6858000"/>
          </a:xfrm>
          <a:prstGeom prst="rect">
            <a:avLst/>
          </a:prstGeom>
          <a:blipFill>
            <a:blip r:embed="rId4"/>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ltLang="zh-CN" sz="4800" dirty="0">
                <a:solidFill>
                  <a:srgbClr val="FFFFFF"/>
                </a:solidFill>
                <a:effectLst>
                  <a:outerShdw blurRad="38100" dist="38100" dir="2700000" algn="tl">
                    <a:srgbClr val="000000">
                      <a:alpha val="43137"/>
                    </a:srgbClr>
                  </a:outerShdw>
                </a:effectLst>
                <a:uFill>
                  <a:noFill/>
                </a:uFill>
              </a:rPr>
              <a:t>long sleeved shirt</a:t>
            </a:r>
          </a:p>
          <a:p>
            <a:pPr marL="0" lvl="0" indent="0" algn="ctr" rtl="0">
              <a:spcBef>
                <a:spcPts val="0"/>
              </a:spcBef>
              <a:spcAft>
                <a:spcPts val="0"/>
              </a:spcAft>
              <a:buNone/>
            </a:pPr>
            <a:r>
              <a:rPr lang="en-GB" altLang="zh-CN" sz="2400" dirty="0">
                <a:solidFill>
                  <a:srgbClr val="FFFFFF"/>
                </a:solidFill>
                <a:effectLst>
                  <a:outerShdw blurRad="38100" dist="38100" dir="2700000" algn="tl">
                    <a:srgbClr val="000000">
                      <a:alpha val="43137"/>
                    </a:srgbClr>
                  </a:outerShdw>
                </a:effectLst>
                <a:uFill>
                  <a:noFill/>
                </a:uFill>
              </a:rPr>
              <a:t>(</a:t>
            </a:r>
            <a:r>
              <a:rPr lang="en-US" altLang="zh-CN" sz="2400" dirty="0">
                <a:solidFill>
                  <a:srgbClr val="FFFFFF"/>
                </a:solidFill>
                <a:effectLst>
                  <a:outerShdw blurRad="38100" dist="38100" dir="2700000" algn="tl">
                    <a:srgbClr val="000000">
                      <a:alpha val="43137"/>
                    </a:srgbClr>
                  </a:outerShdw>
                </a:effectLst>
                <a:uFill>
                  <a:noFill/>
                </a:uFill>
              </a:rPr>
              <a:t>it’s a photo taken a few months ago lol</a:t>
            </a:r>
            <a:r>
              <a:rPr lang="en-GB" altLang="zh-CN" sz="2400" dirty="0">
                <a:solidFill>
                  <a:srgbClr val="FFFFFF"/>
                </a:solidFill>
                <a:effectLst>
                  <a:outerShdw blurRad="38100" dist="38100" dir="2700000" algn="tl">
                    <a:srgbClr val="000000">
                      <a:alpha val="43137"/>
                    </a:srgbClr>
                  </a:outerShdw>
                </a:effectLst>
                <a:uFill>
                  <a:noFill/>
                </a:uFill>
              </a:rPr>
              <a:t>)</a:t>
            </a:r>
            <a:endParaRPr lang="en-GB" altLang="zh-CN" sz="2400" dirty="0">
              <a:solidFill>
                <a:srgbClr val="FFFFFF"/>
              </a:solidFill>
              <a:effectLst>
                <a:outerShdw blurRad="38100" dist="38100" dir="2700000" algn="tl">
                  <a:srgbClr val="000000">
                    <a:alpha val="43137"/>
                  </a:srgbClr>
                </a:outerShdw>
              </a:effectLst>
            </a:endParaRPr>
          </a:p>
        </p:txBody>
      </p:sp>
      <p:sp>
        <p:nvSpPr>
          <p:cNvPr id="368" name="Google Shape;368;p4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effectLst>
                  <a:outerShdw blurRad="38100" dist="38100" dir="2700000" algn="tl">
                    <a:srgbClr val="000000">
                      <a:alpha val="43137"/>
                    </a:srgbClr>
                  </a:outerShdw>
                </a:effectLst>
                <a:uFill>
                  <a:noFill/>
                </a:uFill>
                <a:hlinkClick r:id="rId3" action="ppaction://hlinksldjump">
                  <a:extLst>
                    <a:ext uri="{A12FA001-AC4F-418D-AE19-62706E023703}">
                      <ahyp:hlinkClr xmlns:ahyp="http://schemas.microsoft.com/office/drawing/2018/hyperlinkcolor" val="tx"/>
                    </a:ext>
                  </a:extLst>
                </a:hlinkClick>
              </a:rPr>
              <a:t> - $400 Answer</a:t>
            </a:r>
            <a:endParaRPr dirty="0">
              <a:solidFill>
                <a:srgbClr val="FFFFFF"/>
              </a:solidFill>
              <a:effectLst>
                <a:outerShdw blurRad="38100" dist="38100" dir="2700000" algn="tl">
                  <a:srgbClr val="000000">
                    <a:alpha val="43137"/>
                  </a:srgbClr>
                </a:outerShdw>
              </a:effectLst>
            </a:endParaRPr>
          </a:p>
        </p:txBody>
      </p:sp>
      <p:sp>
        <p:nvSpPr>
          <p:cNvPr id="369" name="Google Shape;369;p44">
            <a:hlinkClick r:id="rId5"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5"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70" name="Google Shape;370;p44">
            <a:hlinkClick r:id="rId5" action="ppaction://hlinksldjump"/>
          </p:cNvPr>
          <p:cNvPicPr preferRelativeResize="0"/>
          <p:nvPr/>
        </p:nvPicPr>
        <p:blipFill>
          <a:blip r:embed="rId6">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74"/>
        <p:cNvGrpSpPr/>
        <p:nvPr/>
      </p:nvGrpSpPr>
      <p:grpSpPr>
        <a:xfrm>
          <a:off x="0" y="0"/>
          <a:ext cx="0" cy="0"/>
          <a:chOff x="0" y="0"/>
          <a:chExt cx="0" cy="0"/>
        </a:xfrm>
      </p:grpSpPr>
      <p:sp>
        <p:nvSpPr>
          <p:cNvPr id="375" name="Google Shape;375;p4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5">
            <a:hlinkClick r:id="rId3" action="ppaction://hlinksldjump"/>
          </p:cNvPr>
          <p:cNvSpPr txBox="1">
            <a:spLocks noGrp="1"/>
          </p:cNvSpPr>
          <p:nvPr>
            <p:ph type="body" idx="1"/>
          </p:nvPr>
        </p:nvSpPr>
        <p:spPr>
          <a:xfrm>
            <a:off x="383325" y="-519670"/>
            <a:ext cx="837735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uFill>
                  <a:noFill/>
                </a:uFill>
              </a:rPr>
              <a:t>which of the 4 thingies has never been used/played with by me while </a:t>
            </a:r>
            <a:r>
              <a:rPr lang="en-GB" sz="4000" dirty="0">
                <a:solidFill>
                  <a:srgbClr val="FFFFFF"/>
                </a:solidFill>
                <a:uFill>
                  <a:noFill/>
                </a:uFill>
              </a:rPr>
              <a:t>i</a:t>
            </a:r>
            <a:r>
              <a:rPr lang="en" sz="4000" dirty="0">
                <a:solidFill>
                  <a:srgbClr val="FFFFFF"/>
                </a:solidFill>
                <a:uFill>
                  <a:noFill/>
                </a:uFill>
              </a:rPr>
              <a:t>’m having calls with you guys</a:t>
            </a:r>
            <a:endParaRPr sz="4000" dirty="0">
              <a:solidFill>
                <a:srgbClr val="FFFFFF"/>
              </a:solidFill>
            </a:endParaRPr>
          </a:p>
        </p:txBody>
      </p:sp>
      <p:sp>
        <p:nvSpPr>
          <p:cNvPr id="377" name="Google Shape;377;p4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$600 Question</a:t>
            </a:r>
            <a:endParaRPr dirty="0">
              <a:solidFill>
                <a:srgbClr val="FFFFFF"/>
              </a:solidFill>
            </a:endParaRPr>
          </a:p>
        </p:txBody>
      </p:sp>
      <p:sp>
        <p:nvSpPr>
          <p:cNvPr id="378" name="Google Shape;378;p45">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79" name="Google Shape;379;p45">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graphicFrame>
        <p:nvGraphicFramePr>
          <p:cNvPr id="3" name="表格 2">
            <a:extLst>
              <a:ext uri="{FF2B5EF4-FFF2-40B4-BE49-F238E27FC236}">
                <a16:creationId xmlns:a16="http://schemas.microsoft.com/office/drawing/2014/main" id="{DD4BC50D-88D6-2978-5349-5FC074ABC710}"/>
              </a:ext>
            </a:extLst>
          </p:cNvPr>
          <p:cNvGraphicFramePr>
            <a:graphicFrameLocks noGrp="1"/>
          </p:cNvGraphicFramePr>
          <p:nvPr>
            <p:extLst>
              <p:ext uri="{D42A27DB-BD31-4B8C-83A1-F6EECF244321}">
                <p14:modId xmlns:p14="http://schemas.microsoft.com/office/powerpoint/2010/main" val="4046606288"/>
              </p:ext>
            </p:extLst>
          </p:nvPr>
        </p:nvGraphicFramePr>
        <p:xfrm>
          <a:off x="245250" y="3134360"/>
          <a:ext cx="8695550" cy="3042920"/>
        </p:xfrm>
        <a:graphic>
          <a:graphicData uri="http://schemas.openxmlformats.org/drawingml/2006/table">
            <a:tbl>
              <a:tblPr firstRow="1" bandRow="1">
                <a:tableStyleId>{64301737-A0EE-4B38-A00B-E05F0ACB7F3E}</a:tableStyleId>
              </a:tblPr>
              <a:tblGrid>
                <a:gridCol w="1739110">
                  <a:extLst>
                    <a:ext uri="{9D8B030D-6E8A-4147-A177-3AD203B41FA5}">
                      <a16:colId xmlns:a16="http://schemas.microsoft.com/office/drawing/2014/main" val="2344171509"/>
                    </a:ext>
                  </a:extLst>
                </a:gridCol>
                <a:gridCol w="1739110">
                  <a:extLst>
                    <a:ext uri="{9D8B030D-6E8A-4147-A177-3AD203B41FA5}">
                      <a16:colId xmlns:a16="http://schemas.microsoft.com/office/drawing/2014/main" val="682486979"/>
                    </a:ext>
                  </a:extLst>
                </a:gridCol>
                <a:gridCol w="1739110">
                  <a:extLst>
                    <a:ext uri="{9D8B030D-6E8A-4147-A177-3AD203B41FA5}">
                      <a16:colId xmlns:a16="http://schemas.microsoft.com/office/drawing/2014/main" val="3422116621"/>
                    </a:ext>
                  </a:extLst>
                </a:gridCol>
                <a:gridCol w="1739110">
                  <a:extLst>
                    <a:ext uri="{9D8B030D-6E8A-4147-A177-3AD203B41FA5}">
                      <a16:colId xmlns:a16="http://schemas.microsoft.com/office/drawing/2014/main" val="1726467935"/>
                    </a:ext>
                  </a:extLst>
                </a:gridCol>
                <a:gridCol w="1739110">
                  <a:extLst>
                    <a:ext uri="{9D8B030D-6E8A-4147-A177-3AD203B41FA5}">
                      <a16:colId xmlns:a16="http://schemas.microsoft.com/office/drawing/2014/main" val="1762728172"/>
                    </a:ext>
                  </a:extLst>
                </a:gridCol>
              </a:tblGrid>
              <a:tr h="1521460">
                <a:tc>
                  <a:txBody>
                    <a:bodyPr/>
                    <a:lstStyle/>
                    <a:p>
                      <a:pPr algn="ctr"/>
                      <a:r>
                        <a:rPr lang="en-US" altLang="zh-CN" sz="2800" dirty="0">
                          <a:solidFill>
                            <a:schemeClr val="bg1"/>
                          </a:solidFill>
                        </a:rPr>
                        <a:t>pic</a:t>
                      </a:r>
                      <a:endParaRPr lang="zh-CN" altLang="en-US" sz="2800" dirty="0">
                        <a:solidFill>
                          <a:schemeClr val="bg1"/>
                        </a:solidFil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zh-CN" altLang="en-US" sz="2800" dirty="0">
                        <a:solidFill>
                          <a:schemeClr val="bg1"/>
                        </a:solidFil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zh-CN" altLang="en-US" sz="2800" dirty="0">
                        <a:solidFill>
                          <a:schemeClr val="bg1"/>
                        </a:solidFil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zh-CN" altLang="en-US" sz="2800" dirty="0">
                        <a:solidFill>
                          <a:schemeClr val="bg1"/>
                        </a:solidFil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zh-CN" altLang="en-US" sz="2800">
                        <a:solidFill>
                          <a:schemeClr val="bg1"/>
                        </a:solidFill>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43092076"/>
                  </a:ext>
                </a:extLst>
              </a:tr>
              <a:tr h="1521460">
                <a:tc>
                  <a:txBody>
                    <a:bodyPr/>
                    <a:lstStyle/>
                    <a:p>
                      <a:pPr algn="ctr"/>
                      <a:r>
                        <a:rPr lang="en-US" altLang="zh-CN" sz="2800" i="1" dirty="0">
                          <a:solidFill>
                            <a:schemeClr val="bg1"/>
                          </a:solidFill>
                          <a:latin typeface="Times New Roman" panose="02020603050405020304" pitchFamily="18" charset="0"/>
                          <a:cs typeface="Times New Roman" panose="02020603050405020304" pitchFamily="18" charset="0"/>
                        </a:rPr>
                        <a:t>Scientific definition</a:t>
                      </a:r>
                      <a:endParaRPr lang="zh-CN" altLang="en-US" sz="2800" i="1" dirty="0">
                        <a:solidFill>
                          <a:schemeClr val="bg1"/>
                        </a:solidFill>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CN" sz="2800" i="1" dirty="0">
                          <a:solidFill>
                            <a:schemeClr val="bg1"/>
                          </a:solidFill>
                          <a:latin typeface="Times New Roman" panose="02020603050405020304" pitchFamily="18" charset="0"/>
                          <a:cs typeface="Times New Roman" panose="02020603050405020304" pitchFamily="18" charset="0"/>
                        </a:rPr>
                        <a:t>Thingy α</a:t>
                      </a:r>
                      <a:endParaRPr lang="zh-CN" altLang="en-US" sz="2800" i="1" dirty="0">
                        <a:solidFill>
                          <a:schemeClr val="bg1"/>
                        </a:solidFill>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CN" sz="2800" i="1" dirty="0">
                          <a:solidFill>
                            <a:schemeClr val="bg1"/>
                          </a:solidFill>
                          <a:latin typeface="Times New Roman" panose="02020603050405020304" pitchFamily="18" charset="0"/>
                          <a:cs typeface="Times New Roman" panose="02020603050405020304" pitchFamily="18" charset="0"/>
                        </a:rPr>
                        <a:t>Thingy β</a:t>
                      </a:r>
                      <a:endParaRPr lang="zh-CN" altLang="en-US" sz="2800" i="1" dirty="0">
                        <a:solidFill>
                          <a:schemeClr val="bg1"/>
                        </a:solidFill>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CN" sz="2800" i="1" dirty="0">
                          <a:solidFill>
                            <a:schemeClr val="bg1"/>
                          </a:solidFill>
                          <a:latin typeface="Times New Roman" panose="02020603050405020304" pitchFamily="18" charset="0"/>
                          <a:cs typeface="Times New Roman" panose="02020603050405020304" pitchFamily="18" charset="0"/>
                        </a:rPr>
                        <a:t>Thingy γ</a:t>
                      </a:r>
                      <a:endParaRPr lang="zh-CN" altLang="en-US" sz="2800" i="1" dirty="0">
                        <a:solidFill>
                          <a:schemeClr val="bg1"/>
                        </a:solidFill>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CN" sz="2800" i="1" dirty="0">
                          <a:solidFill>
                            <a:schemeClr val="bg1"/>
                          </a:solidFill>
                          <a:latin typeface="Times New Roman" panose="02020603050405020304" pitchFamily="18" charset="0"/>
                          <a:cs typeface="Times New Roman" panose="02020603050405020304" pitchFamily="18" charset="0"/>
                        </a:rPr>
                        <a:t>Thingy… d?</a:t>
                      </a:r>
                      <a:endParaRPr lang="zh-CN" altLang="en-US" sz="2800" i="1" dirty="0">
                        <a:solidFill>
                          <a:schemeClr val="bg1"/>
                        </a:solidFill>
                        <a:latin typeface="Times New Roman" panose="02020603050405020304" pitchFamily="18" charset="0"/>
                        <a:cs typeface="Times New Roman" panose="02020603050405020304" pitchFamily="18"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65043857"/>
                  </a:ext>
                </a:extLst>
              </a:tr>
            </a:tbl>
          </a:graphicData>
        </a:graphic>
      </p:graphicFrame>
      <p:cxnSp>
        <p:nvCxnSpPr>
          <p:cNvPr id="7" name="直接连接符 6">
            <a:extLst>
              <a:ext uri="{FF2B5EF4-FFF2-40B4-BE49-F238E27FC236}">
                <a16:creationId xmlns:a16="http://schemas.microsoft.com/office/drawing/2014/main" id="{F0184A26-3B55-0ABD-7F31-687C024A5982}"/>
              </a:ext>
            </a:extLst>
          </p:cNvPr>
          <p:cNvCxnSpPr/>
          <p:nvPr/>
        </p:nvCxnSpPr>
        <p:spPr>
          <a:xfrm>
            <a:off x="353375" y="3205009"/>
            <a:ext cx="86955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直接连接符 9">
            <a:extLst>
              <a:ext uri="{FF2B5EF4-FFF2-40B4-BE49-F238E27FC236}">
                <a16:creationId xmlns:a16="http://schemas.microsoft.com/office/drawing/2014/main" id="{8AD71B02-DA2A-F267-0B18-5F2454049670}"/>
              </a:ext>
            </a:extLst>
          </p:cNvPr>
          <p:cNvCxnSpPr/>
          <p:nvPr/>
        </p:nvCxnSpPr>
        <p:spPr>
          <a:xfrm>
            <a:off x="139251" y="4628927"/>
            <a:ext cx="86955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直接连接符 11">
            <a:extLst>
              <a:ext uri="{FF2B5EF4-FFF2-40B4-BE49-F238E27FC236}">
                <a16:creationId xmlns:a16="http://schemas.microsoft.com/office/drawing/2014/main" id="{248B94DC-BC64-7096-EC05-0133BB13CA64}"/>
              </a:ext>
            </a:extLst>
          </p:cNvPr>
          <p:cNvCxnSpPr/>
          <p:nvPr/>
        </p:nvCxnSpPr>
        <p:spPr>
          <a:xfrm>
            <a:off x="224225" y="6177281"/>
            <a:ext cx="86955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直接连接符 12">
            <a:extLst>
              <a:ext uri="{FF2B5EF4-FFF2-40B4-BE49-F238E27FC236}">
                <a16:creationId xmlns:a16="http://schemas.microsoft.com/office/drawing/2014/main" id="{621DEA6C-89E0-6F9F-7821-DC60EAB7E9AA}"/>
              </a:ext>
            </a:extLst>
          </p:cNvPr>
          <p:cNvCxnSpPr>
            <a:cxnSpLocks/>
          </p:cNvCxnSpPr>
          <p:nvPr/>
        </p:nvCxnSpPr>
        <p:spPr>
          <a:xfrm>
            <a:off x="245250" y="3286760"/>
            <a:ext cx="0" cy="2718607"/>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直接连接符 14">
            <a:extLst>
              <a:ext uri="{FF2B5EF4-FFF2-40B4-BE49-F238E27FC236}">
                <a16:creationId xmlns:a16="http://schemas.microsoft.com/office/drawing/2014/main" id="{99462095-D86C-4F3F-E539-468D1063873C}"/>
              </a:ext>
            </a:extLst>
          </p:cNvPr>
          <p:cNvCxnSpPr>
            <a:cxnSpLocks/>
          </p:cNvCxnSpPr>
          <p:nvPr/>
        </p:nvCxnSpPr>
        <p:spPr>
          <a:xfrm>
            <a:off x="2028334" y="3286760"/>
            <a:ext cx="0" cy="3042921"/>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直接连接符 17">
            <a:extLst>
              <a:ext uri="{FF2B5EF4-FFF2-40B4-BE49-F238E27FC236}">
                <a16:creationId xmlns:a16="http://schemas.microsoft.com/office/drawing/2014/main" id="{18CA8773-37C5-77BD-CE4B-E469484C30B5}"/>
              </a:ext>
            </a:extLst>
          </p:cNvPr>
          <p:cNvCxnSpPr>
            <a:cxnSpLocks/>
          </p:cNvCxnSpPr>
          <p:nvPr/>
        </p:nvCxnSpPr>
        <p:spPr>
          <a:xfrm>
            <a:off x="3693212" y="3032654"/>
            <a:ext cx="0" cy="3042921"/>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直接连接符 18">
            <a:extLst>
              <a:ext uri="{FF2B5EF4-FFF2-40B4-BE49-F238E27FC236}">
                <a16:creationId xmlns:a16="http://schemas.microsoft.com/office/drawing/2014/main" id="{64F1074C-2784-3031-A284-A43A31288B76}"/>
              </a:ext>
            </a:extLst>
          </p:cNvPr>
          <p:cNvCxnSpPr>
            <a:cxnSpLocks/>
          </p:cNvCxnSpPr>
          <p:nvPr/>
        </p:nvCxnSpPr>
        <p:spPr>
          <a:xfrm>
            <a:off x="5486400" y="3134360"/>
            <a:ext cx="0" cy="3042921"/>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直接连接符 19">
            <a:extLst>
              <a:ext uri="{FF2B5EF4-FFF2-40B4-BE49-F238E27FC236}">
                <a16:creationId xmlns:a16="http://schemas.microsoft.com/office/drawing/2014/main" id="{85258466-0952-7D5F-3C2E-4CA1B6EA620E}"/>
              </a:ext>
            </a:extLst>
          </p:cNvPr>
          <p:cNvCxnSpPr>
            <a:cxnSpLocks/>
          </p:cNvCxnSpPr>
          <p:nvPr/>
        </p:nvCxnSpPr>
        <p:spPr>
          <a:xfrm>
            <a:off x="7276655" y="3286760"/>
            <a:ext cx="0" cy="3042921"/>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直接连接符 20">
            <a:extLst>
              <a:ext uri="{FF2B5EF4-FFF2-40B4-BE49-F238E27FC236}">
                <a16:creationId xmlns:a16="http://schemas.microsoft.com/office/drawing/2014/main" id="{852D7B81-8BBB-5260-A14C-E181B2AC0B79}"/>
              </a:ext>
            </a:extLst>
          </p:cNvPr>
          <p:cNvCxnSpPr>
            <a:cxnSpLocks/>
          </p:cNvCxnSpPr>
          <p:nvPr/>
        </p:nvCxnSpPr>
        <p:spPr>
          <a:xfrm>
            <a:off x="8940800" y="3134360"/>
            <a:ext cx="0" cy="3042921"/>
          </a:xfrm>
          <a:prstGeom prst="line">
            <a:avLst/>
          </a:prstGeom>
        </p:spPr>
        <p:style>
          <a:lnRef idx="3">
            <a:schemeClr val="accent6"/>
          </a:lnRef>
          <a:fillRef idx="0">
            <a:schemeClr val="accent6"/>
          </a:fillRef>
          <a:effectRef idx="2">
            <a:schemeClr val="accent6"/>
          </a:effectRef>
          <a:fontRef idx="minor">
            <a:schemeClr val="tx1"/>
          </a:fontRef>
        </p:style>
      </p:cxnSp>
      <p:pic>
        <p:nvPicPr>
          <p:cNvPr id="23" name="图片 22">
            <a:extLst>
              <a:ext uri="{FF2B5EF4-FFF2-40B4-BE49-F238E27FC236}">
                <a16:creationId xmlns:a16="http://schemas.microsoft.com/office/drawing/2014/main" id="{4F8588D1-3B7F-DBA0-D47B-0B65F523076A}"/>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93" b="89974" l="2808" r="89990">
                        <a14:foregroundMark x1="2808" y1="54655" x2="11426" y2="54655"/>
                        <a14:foregroundMark x1="21753" y1="42415" x2="21753" y2="57715"/>
                        <a14:foregroundMark x1="67065" y1="64583" x2="61328" y2="77604"/>
                        <a14:foregroundMark x1="67065" y1="61523" x2="65918" y2="66895"/>
                        <a14:backgroundMark x1="33789" y1="38574" x2="60767" y2="53125"/>
                        <a14:backgroundMark x1="25195" y1="33984" x2="34937" y2="30176"/>
                        <a14:backgroundMark x1="34375" y1="45475" x2="29785" y2="36296"/>
                        <a14:backgroundMark x1="15430" y1="42415" x2="18872" y2="27116"/>
                      </a14:backgroundRemoval>
                    </a14:imgEffect>
                  </a14:imgLayer>
                </a14:imgProps>
              </a:ext>
              <a:ext uri="{28A0092B-C50C-407E-A947-70E740481C1C}">
                <a14:useLocalDpi xmlns:a14="http://schemas.microsoft.com/office/drawing/2010/main"/>
              </a:ext>
            </a:extLst>
          </a:blip>
          <a:stretch>
            <a:fillRect/>
          </a:stretch>
        </p:blipFill>
        <p:spPr>
          <a:xfrm rot="4213860">
            <a:off x="3785443" y="3398067"/>
            <a:ext cx="1643281" cy="1232461"/>
          </a:xfrm>
          <a:prstGeom prst="rect">
            <a:avLst/>
          </a:prstGeom>
          <a:effectLst>
            <a:glow rad="228600">
              <a:schemeClr val="accent6">
                <a:satMod val="175000"/>
                <a:alpha val="40000"/>
              </a:schemeClr>
            </a:glow>
          </a:effectLst>
        </p:spPr>
      </p:pic>
      <p:pic>
        <p:nvPicPr>
          <p:cNvPr id="25" name="图片 24">
            <a:extLst>
              <a:ext uri="{FF2B5EF4-FFF2-40B4-BE49-F238E27FC236}">
                <a16:creationId xmlns:a16="http://schemas.microsoft.com/office/drawing/2014/main" id="{FF45EC79-A14D-8E69-6ACB-096AC11109C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backgroundMark x1="20475" y1="41992" x2="76660" y2="39136"/>
                        <a14:backgroundMark x1="76660" y1="39136" x2="85059" y2="41528"/>
                        <a14:backgroundMark x1="7096" y1="51123" x2="29622" y2="41089"/>
                        <a14:backgroundMark x1="7096" y1="58423" x2="36947" y2="41528"/>
                        <a14:backgroundMark x1="63737" y1="42896" x2="93587" y2="57056"/>
                        <a14:backgroundMark x1="65560" y1="46558" x2="59473" y2="44287"/>
                        <a14:backgroundMark x1="29622" y1="46558" x2="47884" y2="46558"/>
                        <a14:backgroundMark x1="44238" y1="45654" x2="57650" y2="45654"/>
                        <a14:backgroundMark x1="71842" y1="87915" x2="81576" y2="84253"/>
                        <a14:backgroundMark x1="73177" y1="84595" x2="83366" y2="71973"/>
                      </a14:backgroundRemoval>
                    </a14:imgEffect>
                  </a14:imgLayer>
                </a14:imgProps>
              </a:ext>
              <a:ext uri="{28A0092B-C50C-407E-A947-70E740481C1C}">
                <a14:useLocalDpi xmlns:a14="http://schemas.microsoft.com/office/drawing/2010/main"/>
              </a:ext>
            </a:extLst>
          </a:blip>
          <a:stretch>
            <a:fillRect/>
          </a:stretch>
        </p:blipFill>
        <p:spPr>
          <a:xfrm>
            <a:off x="5548563" y="2401084"/>
            <a:ext cx="1720670" cy="2294226"/>
          </a:xfrm>
          <a:prstGeom prst="rect">
            <a:avLst/>
          </a:prstGeom>
          <a:effectLst>
            <a:glow rad="228600">
              <a:schemeClr val="accent3">
                <a:satMod val="175000"/>
                <a:alpha val="40000"/>
              </a:schemeClr>
            </a:glow>
            <a:softEdge rad="63500"/>
          </a:effectLst>
        </p:spPr>
      </p:pic>
      <p:pic>
        <p:nvPicPr>
          <p:cNvPr id="27" name="图片 26">
            <a:extLst>
              <a:ext uri="{FF2B5EF4-FFF2-40B4-BE49-F238E27FC236}">
                <a16:creationId xmlns:a16="http://schemas.microsoft.com/office/drawing/2014/main" id="{A3F3F1F5-D792-B35C-3649-ED85237A7952}"/>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000" b="97091" l="9981" r="92322">
                        <a14:foregroundMark x1="89827" y1="53091" x2="66219" y2="48182"/>
                        <a14:foregroundMark x1="92514" y1="51636" x2="57198" y2="35636"/>
                        <a14:foregroundMark x1="10365" y1="48909" x2="34549" y2="48909"/>
                        <a14:foregroundMark x1="91555" y1="56545" x2="78695" y2="44727"/>
                        <a14:foregroundMark x1="87716" y1="69818" x2="90979" y2="65636"/>
                        <a14:foregroundMark x1="90979" y1="40545" x2="90979" y2="33273"/>
                        <a14:backgroundMark x1="66795" y1="89091" x2="88868" y2="84545"/>
                        <a14:backgroundMark x1="69674" y1="92545" x2="79271" y2="98182"/>
                        <a14:backgroundMark x1="71977" y1="90727" x2="78503" y2="89091"/>
                      </a14:backgroundRemoval>
                    </a14:imgEffect>
                  </a14:imgLayer>
                </a14:imgProps>
              </a:ext>
              <a:ext uri="{28A0092B-C50C-407E-A947-70E740481C1C}">
                <a14:useLocalDpi xmlns:a14="http://schemas.microsoft.com/office/drawing/2010/main"/>
              </a:ext>
            </a:extLst>
          </a:blip>
          <a:srcRect b="21554"/>
          <a:stretch/>
        </p:blipFill>
        <p:spPr>
          <a:xfrm>
            <a:off x="1964203" y="3343563"/>
            <a:ext cx="1755116" cy="1058567"/>
          </a:xfrm>
          <a:prstGeom prst="rect">
            <a:avLst/>
          </a:prstGeom>
          <a:effectLst>
            <a:reflection blurRad="6350" stA="50000" endA="300" endPos="55000" dir="5400000" sy="-100000" algn="bl" rotWithShape="0"/>
          </a:effectLst>
        </p:spPr>
      </p:pic>
      <p:pic>
        <p:nvPicPr>
          <p:cNvPr id="2050" name="Picture 2" descr="Plunger PNG">
            <a:extLst>
              <a:ext uri="{FF2B5EF4-FFF2-40B4-BE49-F238E27FC236}">
                <a16:creationId xmlns:a16="http://schemas.microsoft.com/office/drawing/2014/main" id="{D58FE816-7EE9-1729-1BDD-AE93E4A2E9B7}"/>
              </a:ext>
            </a:extLst>
          </p:cNvPr>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24000" b="97231" l="2954" r="73840">
                        <a14:foregroundMark x1="4430" y1="64000" x2="10338" y2="69846"/>
                        <a14:foregroundMark x1="17089" y1="97231" x2="17089" y2="82462"/>
                        <a14:foregroundMark x1="2954" y1="51385" x2="8439" y2="73231"/>
                        <a14:foregroundMark x1="62447" y1="33231" x2="73840" y2="24615"/>
                      </a14:backgroundRemoval>
                    </a14:imgEffect>
                  </a14:imgLayer>
                </a14:imgProps>
              </a:ext>
              <a:ext uri="{28A0092B-C50C-407E-A947-70E740481C1C}">
                <a14:useLocalDpi xmlns:a14="http://schemas.microsoft.com/office/drawing/2010/main"/>
              </a:ext>
            </a:extLst>
          </a:blip>
          <a:srcRect t="15614" r="31431"/>
          <a:stretch/>
        </p:blipFill>
        <p:spPr bwMode="auto">
          <a:xfrm>
            <a:off x="7328346" y="3359052"/>
            <a:ext cx="1419261" cy="1197583"/>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cxnSp>
        <p:nvCxnSpPr>
          <p:cNvPr id="29" name="直接连接符 28">
            <a:extLst>
              <a:ext uri="{FF2B5EF4-FFF2-40B4-BE49-F238E27FC236}">
                <a16:creationId xmlns:a16="http://schemas.microsoft.com/office/drawing/2014/main" id="{4B4D6211-9275-1015-188B-DD56534BEE54}"/>
              </a:ext>
            </a:extLst>
          </p:cNvPr>
          <p:cNvCxnSpPr/>
          <p:nvPr/>
        </p:nvCxnSpPr>
        <p:spPr>
          <a:xfrm>
            <a:off x="7081520" y="1595120"/>
            <a:ext cx="12395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83"/>
        <p:cNvGrpSpPr/>
        <p:nvPr/>
      </p:nvGrpSpPr>
      <p:grpSpPr>
        <a:xfrm>
          <a:off x="0" y="0"/>
          <a:ext cx="0" cy="0"/>
          <a:chOff x="0" y="0"/>
          <a:chExt cx="0" cy="0"/>
        </a:xfrm>
      </p:grpSpPr>
      <p:sp>
        <p:nvSpPr>
          <p:cNvPr id="384" name="Google Shape;384;p4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the first one</a:t>
            </a:r>
            <a:endParaRPr sz="4800" dirty="0">
              <a:solidFill>
                <a:srgbClr val="FFFFFF"/>
              </a:solidFill>
            </a:endParaRPr>
          </a:p>
        </p:txBody>
      </p:sp>
      <p:sp>
        <p:nvSpPr>
          <p:cNvPr id="386" name="Google Shape;386;p4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$600 Answer</a:t>
            </a:r>
            <a:endParaRPr dirty="0">
              <a:solidFill>
                <a:srgbClr val="FFFFFF"/>
              </a:solidFill>
            </a:endParaRPr>
          </a:p>
        </p:txBody>
      </p:sp>
      <p:sp>
        <p:nvSpPr>
          <p:cNvPr id="387" name="Google Shape;387;p46">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88" name="Google Shape;388;p46">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2" name="图片 1">
            <a:extLst>
              <a:ext uri="{FF2B5EF4-FFF2-40B4-BE49-F238E27FC236}">
                <a16:creationId xmlns:a16="http://schemas.microsoft.com/office/drawing/2014/main" id="{56EE425D-B314-ADC7-1348-891289A2EF5C}"/>
              </a:ext>
            </a:extLst>
          </p:cNvPr>
          <p:cNvPicPr>
            <a:picLocks noChangeAspect="1"/>
          </p:cNvPicPr>
          <p:nvPr/>
        </p:nvPicPr>
        <p:blipFill>
          <a:blip r:embed="rId6"/>
          <a:stretch>
            <a:fillRect/>
          </a:stretch>
        </p:blipFill>
        <p:spPr>
          <a:xfrm>
            <a:off x="269552" y="1574934"/>
            <a:ext cx="1755116" cy="1349420"/>
          </a:xfrm>
          <a:prstGeom prst="rect">
            <a:avLst/>
          </a:prstGeom>
        </p:spPr>
      </p:pic>
      <p:pic>
        <p:nvPicPr>
          <p:cNvPr id="3" name="图片 2">
            <a:extLst>
              <a:ext uri="{FF2B5EF4-FFF2-40B4-BE49-F238E27FC236}">
                <a16:creationId xmlns:a16="http://schemas.microsoft.com/office/drawing/2014/main" id="{7C690CE1-4A9A-7D5E-4AEC-E347746C838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49114" y="1271257"/>
            <a:ext cx="1251199" cy="1668265"/>
          </a:xfrm>
          <a:prstGeom prst="rect">
            <a:avLst/>
          </a:prstGeom>
        </p:spPr>
      </p:pic>
      <p:pic>
        <p:nvPicPr>
          <p:cNvPr id="4" name="图片 3">
            <a:extLst>
              <a:ext uri="{FF2B5EF4-FFF2-40B4-BE49-F238E27FC236}">
                <a16:creationId xmlns:a16="http://schemas.microsoft.com/office/drawing/2014/main" id="{650CFD04-838A-A6DE-049A-B68D3B9BCB7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183354">
            <a:off x="896356" y="4567550"/>
            <a:ext cx="1643281" cy="1232461"/>
          </a:xfrm>
          <a:prstGeom prst="rect">
            <a:avLst/>
          </a:prstGeom>
        </p:spPr>
      </p:pic>
      <p:pic>
        <p:nvPicPr>
          <p:cNvPr id="5" name="Picture 2" descr="Plunger PNG">
            <a:extLst>
              <a:ext uri="{FF2B5EF4-FFF2-40B4-BE49-F238E27FC236}">
                <a16:creationId xmlns:a16="http://schemas.microsoft.com/office/drawing/2014/main" id="{765ED2D7-F739-B2A6-23EA-C1A5B275565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7369639" y="4567550"/>
            <a:ext cx="1419261" cy="119758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组合 33">
            <a:extLst>
              <a:ext uri="{FF2B5EF4-FFF2-40B4-BE49-F238E27FC236}">
                <a16:creationId xmlns:a16="http://schemas.microsoft.com/office/drawing/2014/main" id="{7EFCF546-1967-99BB-C1E9-85F30037711D}"/>
              </a:ext>
            </a:extLst>
          </p:cNvPr>
          <p:cNvGrpSpPr/>
          <p:nvPr/>
        </p:nvGrpSpPr>
        <p:grpSpPr>
          <a:xfrm>
            <a:off x="2072130" y="989910"/>
            <a:ext cx="1873800" cy="541080"/>
            <a:chOff x="2072130" y="989910"/>
            <a:chExt cx="1873800" cy="541080"/>
          </a:xfrm>
        </p:grpSpPr>
        <mc:AlternateContent xmlns:mc="http://schemas.openxmlformats.org/markup-compatibility/2006" xmlns:p14="http://schemas.microsoft.com/office/powerpoint/2010/main">
          <mc:Choice Requires="p14">
            <p:contentPart p14:bwMode="auto" r:id="rId10">
              <p14:nvContentPartPr>
                <p14:cNvPr id="19" name="墨迹 18">
                  <a:extLst>
                    <a:ext uri="{FF2B5EF4-FFF2-40B4-BE49-F238E27FC236}">
                      <a16:creationId xmlns:a16="http://schemas.microsoft.com/office/drawing/2014/main" id="{616346E1-8D5F-C0B2-8432-A81B74336C29}"/>
                    </a:ext>
                  </a:extLst>
                </p14:cNvPr>
                <p14:cNvContentPartPr/>
                <p14:nvPr/>
              </p14:nvContentPartPr>
              <p14:xfrm>
                <a:off x="2072130" y="1125270"/>
                <a:ext cx="303120" cy="177840"/>
              </p14:xfrm>
            </p:contentPart>
          </mc:Choice>
          <mc:Fallback xmlns="">
            <p:pic>
              <p:nvPicPr>
                <p:cNvPr id="19" name="墨迹 18">
                  <a:extLst>
                    <a:ext uri="{FF2B5EF4-FFF2-40B4-BE49-F238E27FC236}">
                      <a16:creationId xmlns:a16="http://schemas.microsoft.com/office/drawing/2014/main" id="{616346E1-8D5F-C0B2-8432-A81B74336C29}"/>
                    </a:ext>
                  </a:extLst>
                </p:cNvPr>
                <p:cNvPicPr/>
                <p:nvPr/>
              </p:nvPicPr>
              <p:blipFill>
                <a:blip r:embed="rId11"/>
                <a:stretch>
                  <a:fillRect/>
                </a:stretch>
              </p:blipFill>
              <p:spPr>
                <a:xfrm>
                  <a:off x="2054130" y="1107630"/>
                  <a:ext cx="3387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墨迹 19">
                  <a:extLst>
                    <a:ext uri="{FF2B5EF4-FFF2-40B4-BE49-F238E27FC236}">
                      <a16:creationId xmlns:a16="http://schemas.microsoft.com/office/drawing/2014/main" id="{005D05DD-D981-B23C-1C56-74A99A517A16}"/>
                    </a:ext>
                  </a:extLst>
                </p14:cNvPr>
                <p14:cNvContentPartPr/>
                <p14:nvPr/>
              </p14:nvContentPartPr>
              <p14:xfrm>
                <a:off x="2435730" y="1115550"/>
                <a:ext cx="153000" cy="245880"/>
              </p14:xfrm>
            </p:contentPart>
          </mc:Choice>
          <mc:Fallback xmlns="">
            <p:pic>
              <p:nvPicPr>
                <p:cNvPr id="20" name="墨迹 19">
                  <a:extLst>
                    <a:ext uri="{FF2B5EF4-FFF2-40B4-BE49-F238E27FC236}">
                      <a16:creationId xmlns:a16="http://schemas.microsoft.com/office/drawing/2014/main" id="{005D05DD-D981-B23C-1C56-74A99A517A16}"/>
                    </a:ext>
                  </a:extLst>
                </p:cNvPr>
                <p:cNvPicPr/>
                <p:nvPr/>
              </p:nvPicPr>
              <p:blipFill>
                <a:blip r:embed="rId13"/>
                <a:stretch>
                  <a:fillRect/>
                </a:stretch>
              </p:blipFill>
              <p:spPr>
                <a:xfrm>
                  <a:off x="2417730" y="1097550"/>
                  <a:ext cx="18864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墨迹 20">
                  <a:extLst>
                    <a:ext uri="{FF2B5EF4-FFF2-40B4-BE49-F238E27FC236}">
                      <a16:creationId xmlns:a16="http://schemas.microsoft.com/office/drawing/2014/main" id="{D3B8BCCD-D063-B8DF-8D97-18CB47EAA9A9}"/>
                    </a:ext>
                  </a:extLst>
                </p14:cNvPr>
                <p14:cNvContentPartPr/>
                <p14:nvPr/>
              </p14:nvContentPartPr>
              <p14:xfrm>
                <a:off x="2734890" y="1211310"/>
                <a:ext cx="169560" cy="265680"/>
              </p14:xfrm>
            </p:contentPart>
          </mc:Choice>
          <mc:Fallback xmlns="">
            <p:pic>
              <p:nvPicPr>
                <p:cNvPr id="21" name="墨迹 20">
                  <a:extLst>
                    <a:ext uri="{FF2B5EF4-FFF2-40B4-BE49-F238E27FC236}">
                      <a16:creationId xmlns:a16="http://schemas.microsoft.com/office/drawing/2014/main" id="{D3B8BCCD-D063-B8DF-8D97-18CB47EAA9A9}"/>
                    </a:ext>
                  </a:extLst>
                </p:cNvPr>
                <p:cNvPicPr/>
                <p:nvPr/>
              </p:nvPicPr>
              <p:blipFill>
                <a:blip r:embed="rId15"/>
                <a:stretch>
                  <a:fillRect/>
                </a:stretch>
              </p:blipFill>
              <p:spPr>
                <a:xfrm>
                  <a:off x="2717250" y="1193670"/>
                  <a:ext cx="20520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墨迹 21">
                  <a:extLst>
                    <a:ext uri="{FF2B5EF4-FFF2-40B4-BE49-F238E27FC236}">
                      <a16:creationId xmlns:a16="http://schemas.microsoft.com/office/drawing/2014/main" id="{6A9BCDF2-26FE-0195-64FC-010093B2993F}"/>
                    </a:ext>
                  </a:extLst>
                </p14:cNvPr>
                <p14:cNvContentPartPr/>
                <p14:nvPr/>
              </p14:nvContentPartPr>
              <p14:xfrm>
                <a:off x="2984730" y="989910"/>
                <a:ext cx="292320" cy="437760"/>
              </p14:xfrm>
            </p:contentPart>
          </mc:Choice>
          <mc:Fallback xmlns="">
            <p:pic>
              <p:nvPicPr>
                <p:cNvPr id="22" name="墨迹 21">
                  <a:extLst>
                    <a:ext uri="{FF2B5EF4-FFF2-40B4-BE49-F238E27FC236}">
                      <a16:creationId xmlns:a16="http://schemas.microsoft.com/office/drawing/2014/main" id="{6A9BCDF2-26FE-0195-64FC-010093B2993F}"/>
                    </a:ext>
                  </a:extLst>
                </p:cNvPr>
                <p:cNvPicPr/>
                <p:nvPr/>
              </p:nvPicPr>
              <p:blipFill>
                <a:blip r:embed="rId17"/>
                <a:stretch>
                  <a:fillRect/>
                </a:stretch>
              </p:blipFill>
              <p:spPr>
                <a:xfrm>
                  <a:off x="2967090" y="972270"/>
                  <a:ext cx="327960" cy="473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墨迹 22">
                  <a:extLst>
                    <a:ext uri="{FF2B5EF4-FFF2-40B4-BE49-F238E27FC236}">
                      <a16:creationId xmlns:a16="http://schemas.microsoft.com/office/drawing/2014/main" id="{1DCAD482-1878-9873-6240-51485FD1591C}"/>
                    </a:ext>
                  </a:extLst>
                </p14:cNvPr>
                <p14:cNvContentPartPr/>
                <p14:nvPr/>
              </p14:nvContentPartPr>
              <p14:xfrm>
                <a:off x="3378570" y="1246950"/>
                <a:ext cx="151200" cy="251280"/>
              </p14:xfrm>
            </p:contentPart>
          </mc:Choice>
          <mc:Fallback xmlns="">
            <p:pic>
              <p:nvPicPr>
                <p:cNvPr id="23" name="墨迹 22">
                  <a:extLst>
                    <a:ext uri="{FF2B5EF4-FFF2-40B4-BE49-F238E27FC236}">
                      <a16:creationId xmlns:a16="http://schemas.microsoft.com/office/drawing/2014/main" id="{1DCAD482-1878-9873-6240-51485FD1591C}"/>
                    </a:ext>
                  </a:extLst>
                </p:cNvPr>
                <p:cNvPicPr/>
                <p:nvPr/>
              </p:nvPicPr>
              <p:blipFill>
                <a:blip r:embed="rId19"/>
                <a:stretch>
                  <a:fillRect/>
                </a:stretch>
              </p:blipFill>
              <p:spPr>
                <a:xfrm>
                  <a:off x="3360570" y="1228950"/>
                  <a:ext cx="1868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墨迹 23">
                  <a:extLst>
                    <a:ext uri="{FF2B5EF4-FFF2-40B4-BE49-F238E27FC236}">
                      <a16:creationId xmlns:a16="http://schemas.microsoft.com/office/drawing/2014/main" id="{CFB12EAC-9C75-CEFC-83E1-6060C6EFB329}"/>
                    </a:ext>
                  </a:extLst>
                </p14:cNvPr>
                <p14:cNvContentPartPr/>
                <p14:nvPr/>
              </p14:nvContentPartPr>
              <p14:xfrm>
                <a:off x="3653610" y="1307070"/>
                <a:ext cx="292320" cy="223920"/>
              </p14:xfrm>
            </p:contentPart>
          </mc:Choice>
          <mc:Fallback xmlns="">
            <p:pic>
              <p:nvPicPr>
                <p:cNvPr id="24" name="墨迹 23">
                  <a:extLst>
                    <a:ext uri="{FF2B5EF4-FFF2-40B4-BE49-F238E27FC236}">
                      <a16:creationId xmlns:a16="http://schemas.microsoft.com/office/drawing/2014/main" id="{CFB12EAC-9C75-CEFC-83E1-6060C6EFB329}"/>
                    </a:ext>
                  </a:extLst>
                </p:cNvPr>
                <p:cNvPicPr/>
                <p:nvPr/>
              </p:nvPicPr>
              <p:blipFill>
                <a:blip r:embed="rId21"/>
                <a:stretch>
                  <a:fillRect/>
                </a:stretch>
              </p:blipFill>
              <p:spPr>
                <a:xfrm>
                  <a:off x="3635610" y="1289430"/>
                  <a:ext cx="327960" cy="259560"/>
                </a:xfrm>
                <a:prstGeom prst="rect">
                  <a:avLst/>
                </a:prstGeom>
              </p:spPr>
            </p:pic>
          </mc:Fallback>
        </mc:AlternateContent>
      </p:grpSp>
      <p:grpSp>
        <p:nvGrpSpPr>
          <p:cNvPr id="36" name="组合 35">
            <a:extLst>
              <a:ext uri="{FF2B5EF4-FFF2-40B4-BE49-F238E27FC236}">
                <a16:creationId xmlns:a16="http://schemas.microsoft.com/office/drawing/2014/main" id="{277502D6-0ABC-B2BA-6FA1-C864EF42CB45}"/>
              </a:ext>
            </a:extLst>
          </p:cNvPr>
          <p:cNvGrpSpPr/>
          <p:nvPr/>
        </p:nvGrpSpPr>
        <p:grpSpPr>
          <a:xfrm>
            <a:off x="4232850" y="1315710"/>
            <a:ext cx="1567080" cy="650880"/>
            <a:chOff x="4232850" y="1315710"/>
            <a:chExt cx="1567080" cy="650880"/>
          </a:xfrm>
        </p:grpSpPr>
        <mc:AlternateContent xmlns:mc="http://schemas.openxmlformats.org/markup-compatibility/2006" xmlns:p14="http://schemas.microsoft.com/office/powerpoint/2010/main">
          <mc:Choice Requires="p14">
            <p:contentPart p14:bwMode="auto" r:id="rId22">
              <p14:nvContentPartPr>
                <p14:cNvPr id="25" name="墨迹 24">
                  <a:extLst>
                    <a:ext uri="{FF2B5EF4-FFF2-40B4-BE49-F238E27FC236}">
                      <a16:creationId xmlns:a16="http://schemas.microsoft.com/office/drawing/2014/main" id="{DF7A225E-8F56-EAB5-1BD0-F78F42D3F324}"/>
                    </a:ext>
                  </a:extLst>
                </p14:cNvPr>
                <p14:cNvContentPartPr/>
                <p14:nvPr/>
              </p14:nvContentPartPr>
              <p14:xfrm>
                <a:off x="4248690" y="1315710"/>
                <a:ext cx="197640" cy="266040"/>
              </p14:xfrm>
            </p:contentPart>
          </mc:Choice>
          <mc:Fallback xmlns="">
            <p:pic>
              <p:nvPicPr>
                <p:cNvPr id="25" name="墨迹 24">
                  <a:extLst>
                    <a:ext uri="{FF2B5EF4-FFF2-40B4-BE49-F238E27FC236}">
                      <a16:creationId xmlns:a16="http://schemas.microsoft.com/office/drawing/2014/main" id="{DF7A225E-8F56-EAB5-1BD0-F78F42D3F324}"/>
                    </a:ext>
                  </a:extLst>
                </p:cNvPr>
                <p:cNvPicPr/>
                <p:nvPr/>
              </p:nvPicPr>
              <p:blipFill>
                <a:blip r:embed="rId23"/>
                <a:stretch>
                  <a:fillRect/>
                </a:stretch>
              </p:blipFill>
              <p:spPr>
                <a:xfrm>
                  <a:off x="4230690" y="1297710"/>
                  <a:ext cx="23328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墨迹 25">
                  <a:extLst>
                    <a:ext uri="{FF2B5EF4-FFF2-40B4-BE49-F238E27FC236}">
                      <a16:creationId xmlns:a16="http://schemas.microsoft.com/office/drawing/2014/main" id="{F4E5C832-C266-20F5-6B1A-FEEF6A7B8114}"/>
                    </a:ext>
                  </a:extLst>
                </p14:cNvPr>
                <p14:cNvContentPartPr/>
                <p14:nvPr/>
              </p14:nvContentPartPr>
              <p14:xfrm>
                <a:off x="4582410" y="1333350"/>
                <a:ext cx="106920" cy="187920"/>
              </p14:xfrm>
            </p:contentPart>
          </mc:Choice>
          <mc:Fallback xmlns="">
            <p:pic>
              <p:nvPicPr>
                <p:cNvPr id="26" name="墨迹 25">
                  <a:extLst>
                    <a:ext uri="{FF2B5EF4-FFF2-40B4-BE49-F238E27FC236}">
                      <a16:creationId xmlns:a16="http://schemas.microsoft.com/office/drawing/2014/main" id="{F4E5C832-C266-20F5-6B1A-FEEF6A7B8114}"/>
                    </a:ext>
                  </a:extLst>
                </p:cNvPr>
                <p:cNvPicPr/>
                <p:nvPr/>
              </p:nvPicPr>
              <p:blipFill>
                <a:blip r:embed="rId25"/>
                <a:stretch>
                  <a:fillRect/>
                </a:stretch>
              </p:blipFill>
              <p:spPr>
                <a:xfrm>
                  <a:off x="4564770" y="1315350"/>
                  <a:ext cx="1425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墨迹 26">
                  <a:extLst>
                    <a:ext uri="{FF2B5EF4-FFF2-40B4-BE49-F238E27FC236}">
                      <a16:creationId xmlns:a16="http://schemas.microsoft.com/office/drawing/2014/main" id="{08A177CF-9A6D-9FF6-E110-8CAB1A2EC0BE}"/>
                    </a:ext>
                  </a:extLst>
                </p14:cNvPr>
                <p14:cNvContentPartPr/>
                <p14:nvPr/>
              </p14:nvContentPartPr>
              <p14:xfrm>
                <a:off x="4568010" y="1404630"/>
                <a:ext cx="126360" cy="16560"/>
              </p14:xfrm>
            </p:contentPart>
          </mc:Choice>
          <mc:Fallback xmlns="">
            <p:pic>
              <p:nvPicPr>
                <p:cNvPr id="27" name="墨迹 26">
                  <a:extLst>
                    <a:ext uri="{FF2B5EF4-FFF2-40B4-BE49-F238E27FC236}">
                      <a16:creationId xmlns:a16="http://schemas.microsoft.com/office/drawing/2014/main" id="{08A177CF-9A6D-9FF6-E110-8CAB1A2EC0BE}"/>
                    </a:ext>
                  </a:extLst>
                </p:cNvPr>
                <p:cNvPicPr/>
                <p:nvPr/>
              </p:nvPicPr>
              <p:blipFill>
                <a:blip r:embed="rId27"/>
                <a:stretch>
                  <a:fillRect/>
                </a:stretch>
              </p:blipFill>
              <p:spPr>
                <a:xfrm>
                  <a:off x="4550010" y="1386630"/>
                  <a:ext cx="1620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墨迹 27">
                  <a:extLst>
                    <a:ext uri="{FF2B5EF4-FFF2-40B4-BE49-F238E27FC236}">
                      <a16:creationId xmlns:a16="http://schemas.microsoft.com/office/drawing/2014/main" id="{5C31EB6B-F409-CEA4-F9E3-236809657AED}"/>
                    </a:ext>
                  </a:extLst>
                </p14:cNvPr>
                <p14:cNvContentPartPr/>
                <p14:nvPr/>
              </p14:nvContentPartPr>
              <p14:xfrm>
                <a:off x="4758450" y="1394190"/>
                <a:ext cx="135000" cy="155880"/>
              </p14:xfrm>
            </p:contentPart>
          </mc:Choice>
          <mc:Fallback xmlns="">
            <p:pic>
              <p:nvPicPr>
                <p:cNvPr id="28" name="墨迹 27">
                  <a:extLst>
                    <a:ext uri="{FF2B5EF4-FFF2-40B4-BE49-F238E27FC236}">
                      <a16:creationId xmlns:a16="http://schemas.microsoft.com/office/drawing/2014/main" id="{5C31EB6B-F409-CEA4-F9E3-236809657AED}"/>
                    </a:ext>
                  </a:extLst>
                </p:cNvPr>
                <p:cNvPicPr/>
                <p:nvPr/>
              </p:nvPicPr>
              <p:blipFill>
                <a:blip r:embed="rId29"/>
                <a:stretch>
                  <a:fillRect/>
                </a:stretch>
              </p:blipFill>
              <p:spPr>
                <a:xfrm>
                  <a:off x="4740810" y="1376190"/>
                  <a:ext cx="17064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墨迹 28">
                  <a:extLst>
                    <a:ext uri="{FF2B5EF4-FFF2-40B4-BE49-F238E27FC236}">
                      <a16:creationId xmlns:a16="http://schemas.microsoft.com/office/drawing/2014/main" id="{8012BF25-D485-5065-7DD2-8065CADF0D41}"/>
                    </a:ext>
                  </a:extLst>
                </p14:cNvPr>
                <p14:cNvContentPartPr/>
                <p14:nvPr/>
              </p14:nvContentPartPr>
              <p14:xfrm>
                <a:off x="4977690" y="1382670"/>
                <a:ext cx="169560" cy="192960"/>
              </p14:xfrm>
            </p:contentPart>
          </mc:Choice>
          <mc:Fallback xmlns="">
            <p:pic>
              <p:nvPicPr>
                <p:cNvPr id="29" name="墨迹 28">
                  <a:extLst>
                    <a:ext uri="{FF2B5EF4-FFF2-40B4-BE49-F238E27FC236}">
                      <a16:creationId xmlns:a16="http://schemas.microsoft.com/office/drawing/2014/main" id="{8012BF25-D485-5065-7DD2-8065CADF0D41}"/>
                    </a:ext>
                  </a:extLst>
                </p:cNvPr>
                <p:cNvPicPr/>
                <p:nvPr/>
              </p:nvPicPr>
              <p:blipFill>
                <a:blip r:embed="rId31"/>
                <a:stretch>
                  <a:fillRect/>
                </a:stretch>
              </p:blipFill>
              <p:spPr>
                <a:xfrm>
                  <a:off x="4959690" y="1364670"/>
                  <a:ext cx="2052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墨迹 29">
                  <a:extLst>
                    <a:ext uri="{FF2B5EF4-FFF2-40B4-BE49-F238E27FC236}">
                      <a16:creationId xmlns:a16="http://schemas.microsoft.com/office/drawing/2014/main" id="{ACAD21F0-B7F3-E7E8-8FC8-D0FD9F2ABBE5}"/>
                    </a:ext>
                  </a:extLst>
                </p14:cNvPr>
                <p14:cNvContentPartPr/>
                <p14:nvPr/>
              </p14:nvContentPartPr>
              <p14:xfrm>
                <a:off x="5232210" y="1436310"/>
                <a:ext cx="94320" cy="124200"/>
              </p14:xfrm>
            </p:contentPart>
          </mc:Choice>
          <mc:Fallback xmlns="">
            <p:pic>
              <p:nvPicPr>
                <p:cNvPr id="30" name="墨迹 29">
                  <a:extLst>
                    <a:ext uri="{FF2B5EF4-FFF2-40B4-BE49-F238E27FC236}">
                      <a16:creationId xmlns:a16="http://schemas.microsoft.com/office/drawing/2014/main" id="{ACAD21F0-B7F3-E7E8-8FC8-D0FD9F2ABBE5}"/>
                    </a:ext>
                  </a:extLst>
                </p:cNvPr>
                <p:cNvPicPr/>
                <p:nvPr/>
              </p:nvPicPr>
              <p:blipFill>
                <a:blip r:embed="rId33"/>
                <a:stretch>
                  <a:fillRect/>
                </a:stretch>
              </p:blipFill>
              <p:spPr>
                <a:xfrm>
                  <a:off x="5214210" y="1418310"/>
                  <a:ext cx="12996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1" name="墨迹 30">
                  <a:extLst>
                    <a:ext uri="{FF2B5EF4-FFF2-40B4-BE49-F238E27FC236}">
                      <a16:creationId xmlns:a16="http://schemas.microsoft.com/office/drawing/2014/main" id="{051373FD-0053-3B34-2CAB-F55A1F05A58A}"/>
                    </a:ext>
                  </a:extLst>
                </p14:cNvPr>
                <p14:cNvContentPartPr/>
                <p14:nvPr/>
              </p14:nvContentPartPr>
              <p14:xfrm>
                <a:off x="5397450" y="1469790"/>
                <a:ext cx="138960" cy="496800"/>
              </p14:xfrm>
            </p:contentPart>
          </mc:Choice>
          <mc:Fallback xmlns="">
            <p:pic>
              <p:nvPicPr>
                <p:cNvPr id="31" name="墨迹 30">
                  <a:extLst>
                    <a:ext uri="{FF2B5EF4-FFF2-40B4-BE49-F238E27FC236}">
                      <a16:creationId xmlns:a16="http://schemas.microsoft.com/office/drawing/2014/main" id="{051373FD-0053-3B34-2CAB-F55A1F05A58A}"/>
                    </a:ext>
                  </a:extLst>
                </p:cNvPr>
                <p:cNvPicPr/>
                <p:nvPr/>
              </p:nvPicPr>
              <p:blipFill>
                <a:blip r:embed="rId35"/>
                <a:stretch>
                  <a:fillRect/>
                </a:stretch>
              </p:blipFill>
              <p:spPr>
                <a:xfrm>
                  <a:off x="5379450" y="1451790"/>
                  <a:ext cx="174600" cy="532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墨迹 31">
                  <a:extLst>
                    <a:ext uri="{FF2B5EF4-FFF2-40B4-BE49-F238E27FC236}">
                      <a16:creationId xmlns:a16="http://schemas.microsoft.com/office/drawing/2014/main" id="{35E94CBB-2CA5-B838-2969-4AD337DD7555}"/>
                    </a:ext>
                  </a:extLst>
                </p14:cNvPr>
                <p14:cNvContentPartPr/>
                <p14:nvPr/>
              </p14:nvContentPartPr>
              <p14:xfrm>
                <a:off x="5632530" y="1518750"/>
                <a:ext cx="167400" cy="150480"/>
              </p14:xfrm>
            </p:contentPart>
          </mc:Choice>
          <mc:Fallback xmlns="">
            <p:pic>
              <p:nvPicPr>
                <p:cNvPr id="32" name="墨迹 31">
                  <a:extLst>
                    <a:ext uri="{FF2B5EF4-FFF2-40B4-BE49-F238E27FC236}">
                      <a16:creationId xmlns:a16="http://schemas.microsoft.com/office/drawing/2014/main" id="{35E94CBB-2CA5-B838-2969-4AD337DD7555}"/>
                    </a:ext>
                  </a:extLst>
                </p:cNvPr>
                <p:cNvPicPr/>
                <p:nvPr/>
              </p:nvPicPr>
              <p:blipFill>
                <a:blip r:embed="rId37"/>
                <a:stretch>
                  <a:fillRect/>
                </a:stretch>
              </p:blipFill>
              <p:spPr>
                <a:xfrm>
                  <a:off x="5614890" y="1500750"/>
                  <a:ext cx="2030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墨迹 34">
                  <a:extLst>
                    <a:ext uri="{FF2B5EF4-FFF2-40B4-BE49-F238E27FC236}">
                      <a16:creationId xmlns:a16="http://schemas.microsoft.com/office/drawing/2014/main" id="{A22C624B-2AC3-B0E7-5A9F-372FA517A6DE}"/>
                    </a:ext>
                  </a:extLst>
                </p14:cNvPr>
                <p14:cNvContentPartPr/>
                <p14:nvPr/>
              </p14:nvContentPartPr>
              <p14:xfrm>
                <a:off x="4232850" y="1585710"/>
                <a:ext cx="158760" cy="10800"/>
              </p14:xfrm>
            </p:contentPart>
          </mc:Choice>
          <mc:Fallback xmlns="">
            <p:pic>
              <p:nvPicPr>
                <p:cNvPr id="35" name="墨迹 34">
                  <a:extLst>
                    <a:ext uri="{FF2B5EF4-FFF2-40B4-BE49-F238E27FC236}">
                      <a16:creationId xmlns:a16="http://schemas.microsoft.com/office/drawing/2014/main" id="{A22C624B-2AC3-B0E7-5A9F-372FA517A6DE}"/>
                    </a:ext>
                  </a:extLst>
                </p:cNvPr>
                <p:cNvPicPr/>
                <p:nvPr/>
              </p:nvPicPr>
              <p:blipFill>
                <a:blip r:embed="rId39"/>
                <a:stretch>
                  <a:fillRect/>
                </a:stretch>
              </p:blipFill>
              <p:spPr>
                <a:xfrm>
                  <a:off x="4214850" y="1567710"/>
                  <a:ext cx="194400" cy="46440"/>
                </a:xfrm>
                <a:prstGeom prst="rect">
                  <a:avLst/>
                </a:prstGeom>
              </p:spPr>
            </p:pic>
          </mc:Fallback>
        </mc:AlternateContent>
      </p:grpSp>
      <p:grpSp>
        <p:nvGrpSpPr>
          <p:cNvPr id="42" name="组合 41">
            <a:extLst>
              <a:ext uri="{FF2B5EF4-FFF2-40B4-BE49-F238E27FC236}">
                <a16:creationId xmlns:a16="http://schemas.microsoft.com/office/drawing/2014/main" id="{EFAD7950-9709-5ACA-A5D8-7393ECE81327}"/>
              </a:ext>
            </a:extLst>
          </p:cNvPr>
          <p:cNvGrpSpPr/>
          <p:nvPr/>
        </p:nvGrpSpPr>
        <p:grpSpPr>
          <a:xfrm>
            <a:off x="2106690" y="1707390"/>
            <a:ext cx="447480" cy="484920"/>
            <a:chOff x="2106690" y="1707390"/>
            <a:chExt cx="447480" cy="484920"/>
          </a:xfrm>
        </p:grpSpPr>
        <mc:AlternateContent xmlns:mc="http://schemas.openxmlformats.org/markup-compatibility/2006" xmlns:p14="http://schemas.microsoft.com/office/powerpoint/2010/main">
          <mc:Choice Requires="p14">
            <p:contentPart p14:bwMode="auto" r:id="rId40">
              <p14:nvContentPartPr>
                <p14:cNvPr id="37" name="墨迹 36">
                  <a:extLst>
                    <a:ext uri="{FF2B5EF4-FFF2-40B4-BE49-F238E27FC236}">
                      <a16:creationId xmlns:a16="http://schemas.microsoft.com/office/drawing/2014/main" id="{B905DF46-38D1-BC91-BEF0-4E6DE7A59116}"/>
                    </a:ext>
                  </a:extLst>
                </p14:cNvPr>
                <p14:cNvContentPartPr/>
                <p14:nvPr/>
              </p14:nvContentPartPr>
              <p14:xfrm>
                <a:off x="2106690" y="1870470"/>
                <a:ext cx="76680" cy="321840"/>
              </p14:xfrm>
            </p:contentPart>
          </mc:Choice>
          <mc:Fallback xmlns="">
            <p:pic>
              <p:nvPicPr>
                <p:cNvPr id="37" name="墨迹 36">
                  <a:extLst>
                    <a:ext uri="{FF2B5EF4-FFF2-40B4-BE49-F238E27FC236}">
                      <a16:creationId xmlns:a16="http://schemas.microsoft.com/office/drawing/2014/main" id="{B905DF46-38D1-BC91-BEF0-4E6DE7A59116}"/>
                    </a:ext>
                  </a:extLst>
                </p:cNvPr>
                <p:cNvPicPr/>
                <p:nvPr/>
              </p:nvPicPr>
              <p:blipFill>
                <a:blip r:embed="rId41"/>
                <a:stretch>
                  <a:fillRect/>
                </a:stretch>
              </p:blipFill>
              <p:spPr>
                <a:xfrm>
                  <a:off x="2088690" y="1852470"/>
                  <a:ext cx="112320" cy="357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墨迹 37">
                  <a:extLst>
                    <a:ext uri="{FF2B5EF4-FFF2-40B4-BE49-F238E27FC236}">
                      <a16:creationId xmlns:a16="http://schemas.microsoft.com/office/drawing/2014/main" id="{1E4C7BAB-4610-C878-C88A-F925591EB779}"/>
                    </a:ext>
                  </a:extLst>
                </p14:cNvPr>
                <p14:cNvContentPartPr/>
                <p14:nvPr/>
              </p14:nvContentPartPr>
              <p14:xfrm>
                <a:off x="2217210" y="1807830"/>
                <a:ext cx="126720" cy="120240"/>
              </p14:xfrm>
            </p:contentPart>
          </mc:Choice>
          <mc:Fallback xmlns="">
            <p:pic>
              <p:nvPicPr>
                <p:cNvPr id="38" name="墨迹 37">
                  <a:extLst>
                    <a:ext uri="{FF2B5EF4-FFF2-40B4-BE49-F238E27FC236}">
                      <a16:creationId xmlns:a16="http://schemas.microsoft.com/office/drawing/2014/main" id="{1E4C7BAB-4610-C878-C88A-F925591EB779}"/>
                    </a:ext>
                  </a:extLst>
                </p:cNvPr>
                <p:cNvPicPr/>
                <p:nvPr/>
              </p:nvPicPr>
              <p:blipFill>
                <a:blip r:embed="rId43"/>
                <a:stretch>
                  <a:fillRect/>
                </a:stretch>
              </p:blipFill>
              <p:spPr>
                <a:xfrm>
                  <a:off x="2199570" y="1790190"/>
                  <a:ext cx="1623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墨迹 38">
                  <a:extLst>
                    <a:ext uri="{FF2B5EF4-FFF2-40B4-BE49-F238E27FC236}">
                      <a16:creationId xmlns:a16="http://schemas.microsoft.com/office/drawing/2014/main" id="{49B62905-1E28-7424-1E1A-4F4684F60731}"/>
                    </a:ext>
                  </a:extLst>
                </p14:cNvPr>
                <p14:cNvContentPartPr/>
                <p14:nvPr/>
              </p14:nvContentPartPr>
              <p14:xfrm>
                <a:off x="2476410" y="1855350"/>
                <a:ext cx="4320" cy="134280"/>
              </p14:xfrm>
            </p:contentPart>
          </mc:Choice>
          <mc:Fallback xmlns="">
            <p:pic>
              <p:nvPicPr>
                <p:cNvPr id="39" name="墨迹 38">
                  <a:extLst>
                    <a:ext uri="{FF2B5EF4-FFF2-40B4-BE49-F238E27FC236}">
                      <a16:creationId xmlns:a16="http://schemas.microsoft.com/office/drawing/2014/main" id="{49B62905-1E28-7424-1E1A-4F4684F60731}"/>
                    </a:ext>
                  </a:extLst>
                </p:cNvPr>
                <p:cNvPicPr/>
                <p:nvPr/>
              </p:nvPicPr>
              <p:blipFill>
                <a:blip r:embed="rId45"/>
                <a:stretch>
                  <a:fillRect/>
                </a:stretch>
              </p:blipFill>
              <p:spPr>
                <a:xfrm>
                  <a:off x="2458410" y="1837350"/>
                  <a:ext cx="3996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墨迹 39">
                  <a:extLst>
                    <a:ext uri="{FF2B5EF4-FFF2-40B4-BE49-F238E27FC236}">
                      <a16:creationId xmlns:a16="http://schemas.microsoft.com/office/drawing/2014/main" id="{F0AB4DE2-C871-4F46-98AC-A0F36E0B180C}"/>
                    </a:ext>
                  </a:extLst>
                </p14:cNvPr>
                <p14:cNvContentPartPr/>
                <p14:nvPr/>
              </p14:nvContentPartPr>
              <p14:xfrm>
                <a:off x="2552370" y="1707390"/>
                <a:ext cx="1800" cy="3240"/>
              </p14:xfrm>
            </p:contentPart>
          </mc:Choice>
          <mc:Fallback xmlns="">
            <p:pic>
              <p:nvPicPr>
                <p:cNvPr id="40" name="墨迹 39">
                  <a:extLst>
                    <a:ext uri="{FF2B5EF4-FFF2-40B4-BE49-F238E27FC236}">
                      <a16:creationId xmlns:a16="http://schemas.microsoft.com/office/drawing/2014/main" id="{F0AB4DE2-C871-4F46-98AC-A0F36E0B180C}"/>
                    </a:ext>
                  </a:extLst>
                </p:cNvPr>
                <p:cNvPicPr/>
                <p:nvPr/>
              </p:nvPicPr>
              <p:blipFill>
                <a:blip r:embed="rId47"/>
                <a:stretch>
                  <a:fillRect/>
                </a:stretch>
              </p:blipFill>
              <p:spPr>
                <a:xfrm>
                  <a:off x="2534730" y="1689750"/>
                  <a:ext cx="37440" cy="38880"/>
                </a:xfrm>
                <a:prstGeom prst="rect">
                  <a:avLst/>
                </a:prstGeom>
              </p:spPr>
            </p:pic>
          </mc:Fallback>
        </mc:AlternateContent>
      </p:grpSp>
      <p:grpSp>
        <p:nvGrpSpPr>
          <p:cNvPr id="390" name="组合 389">
            <a:extLst>
              <a:ext uri="{FF2B5EF4-FFF2-40B4-BE49-F238E27FC236}">
                <a16:creationId xmlns:a16="http://schemas.microsoft.com/office/drawing/2014/main" id="{438A2E31-9254-FE04-9C67-B13065470788}"/>
              </a:ext>
            </a:extLst>
          </p:cNvPr>
          <p:cNvGrpSpPr/>
          <p:nvPr/>
        </p:nvGrpSpPr>
        <p:grpSpPr>
          <a:xfrm>
            <a:off x="4244010" y="1737270"/>
            <a:ext cx="660240" cy="454320"/>
            <a:chOff x="4244010" y="1737270"/>
            <a:chExt cx="660240" cy="454320"/>
          </a:xfrm>
        </p:grpSpPr>
        <mc:AlternateContent xmlns:mc="http://schemas.openxmlformats.org/markup-compatibility/2006" xmlns:p14="http://schemas.microsoft.com/office/powerpoint/2010/main">
          <mc:Choice Requires="p14">
            <p:contentPart p14:bwMode="auto" r:id="rId48">
              <p14:nvContentPartPr>
                <p14:cNvPr id="48" name="墨迹 47">
                  <a:extLst>
                    <a:ext uri="{FF2B5EF4-FFF2-40B4-BE49-F238E27FC236}">
                      <a16:creationId xmlns:a16="http://schemas.microsoft.com/office/drawing/2014/main" id="{5B616FAA-3C9B-BB5C-24C5-0C4F643F511C}"/>
                    </a:ext>
                  </a:extLst>
                </p14:cNvPr>
                <p14:cNvContentPartPr/>
                <p14:nvPr/>
              </p14:nvContentPartPr>
              <p14:xfrm>
                <a:off x="4357770" y="1996110"/>
                <a:ext cx="14400" cy="164880"/>
              </p14:xfrm>
            </p:contentPart>
          </mc:Choice>
          <mc:Fallback xmlns="">
            <p:pic>
              <p:nvPicPr>
                <p:cNvPr id="48" name="墨迹 47">
                  <a:extLst>
                    <a:ext uri="{FF2B5EF4-FFF2-40B4-BE49-F238E27FC236}">
                      <a16:creationId xmlns:a16="http://schemas.microsoft.com/office/drawing/2014/main" id="{5B616FAA-3C9B-BB5C-24C5-0C4F643F511C}"/>
                    </a:ext>
                  </a:extLst>
                </p:cNvPr>
                <p:cNvPicPr/>
                <p:nvPr/>
              </p:nvPicPr>
              <p:blipFill>
                <a:blip r:embed="rId49"/>
                <a:stretch>
                  <a:fillRect/>
                </a:stretch>
              </p:blipFill>
              <p:spPr>
                <a:xfrm>
                  <a:off x="4339770" y="1978110"/>
                  <a:ext cx="500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9" name="墨迹 48">
                  <a:extLst>
                    <a:ext uri="{FF2B5EF4-FFF2-40B4-BE49-F238E27FC236}">
                      <a16:creationId xmlns:a16="http://schemas.microsoft.com/office/drawing/2014/main" id="{38285FB2-C8B8-4061-E959-C16CD15D30D2}"/>
                    </a:ext>
                  </a:extLst>
                </p14:cNvPr>
                <p14:cNvContentPartPr/>
                <p14:nvPr/>
              </p14:nvContentPartPr>
              <p14:xfrm>
                <a:off x="4244010" y="2064150"/>
                <a:ext cx="120240" cy="8640"/>
              </p14:xfrm>
            </p:contentPart>
          </mc:Choice>
          <mc:Fallback xmlns="">
            <p:pic>
              <p:nvPicPr>
                <p:cNvPr id="49" name="墨迹 48">
                  <a:extLst>
                    <a:ext uri="{FF2B5EF4-FFF2-40B4-BE49-F238E27FC236}">
                      <a16:creationId xmlns:a16="http://schemas.microsoft.com/office/drawing/2014/main" id="{38285FB2-C8B8-4061-E959-C16CD15D30D2}"/>
                    </a:ext>
                  </a:extLst>
                </p:cNvPr>
                <p:cNvPicPr/>
                <p:nvPr/>
              </p:nvPicPr>
              <p:blipFill>
                <a:blip r:embed="rId51"/>
                <a:stretch>
                  <a:fillRect/>
                </a:stretch>
              </p:blipFill>
              <p:spPr>
                <a:xfrm>
                  <a:off x="4226370" y="2046150"/>
                  <a:ext cx="15588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0" name="墨迹 49">
                  <a:extLst>
                    <a:ext uri="{FF2B5EF4-FFF2-40B4-BE49-F238E27FC236}">
                      <a16:creationId xmlns:a16="http://schemas.microsoft.com/office/drawing/2014/main" id="{6DB4DCEA-26BE-407E-0D3C-AB384B0ADF55}"/>
                    </a:ext>
                  </a:extLst>
                </p14:cNvPr>
                <p14:cNvContentPartPr/>
                <p14:nvPr/>
              </p14:nvContentPartPr>
              <p14:xfrm>
                <a:off x="4483770" y="1737270"/>
                <a:ext cx="108720" cy="441360"/>
              </p14:xfrm>
            </p:contentPart>
          </mc:Choice>
          <mc:Fallback xmlns="">
            <p:pic>
              <p:nvPicPr>
                <p:cNvPr id="50" name="墨迹 49">
                  <a:extLst>
                    <a:ext uri="{FF2B5EF4-FFF2-40B4-BE49-F238E27FC236}">
                      <a16:creationId xmlns:a16="http://schemas.microsoft.com/office/drawing/2014/main" id="{6DB4DCEA-26BE-407E-0D3C-AB384B0ADF55}"/>
                    </a:ext>
                  </a:extLst>
                </p:cNvPr>
                <p:cNvPicPr/>
                <p:nvPr/>
              </p:nvPicPr>
              <p:blipFill>
                <a:blip r:embed="rId53"/>
                <a:stretch>
                  <a:fillRect/>
                </a:stretch>
              </p:blipFill>
              <p:spPr>
                <a:xfrm>
                  <a:off x="4466130" y="1719270"/>
                  <a:ext cx="144360" cy="477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1" name="墨迹 50">
                  <a:extLst>
                    <a:ext uri="{FF2B5EF4-FFF2-40B4-BE49-F238E27FC236}">
                      <a16:creationId xmlns:a16="http://schemas.microsoft.com/office/drawing/2014/main" id="{F3BF0639-38DE-0EAC-4874-2ACD5211CDF5}"/>
                    </a:ext>
                  </a:extLst>
                </p14:cNvPr>
                <p14:cNvContentPartPr/>
                <p14:nvPr/>
              </p14:nvContentPartPr>
              <p14:xfrm>
                <a:off x="4709130" y="2089350"/>
                <a:ext cx="113760" cy="48240"/>
              </p14:xfrm>
            </p:contentPart>
          </mc:Choice>
          <mc:Fallback xmlns="">
            <p:pic>
              <p:nvPicPr>
                <p:cNvPr id="51" name="墨迹 50">
                  <a:extLst>
                    <a:ext uri="{FF2B5EF4-FFF2-40B4-BE49-F238E27FC236}">
                      <a16:creationId xmlns:a16="http://schemas.microsoft.com/office/drawing/2014/main" id="{F3BF0639-38DE-0EAC-4874-2ACD5211CDF5}"/>
                    </a:ext>
                  </a:extLst>
                </p:cNvPr>
                <p:cNvPicPr/>
                <p:nvPr/>
              </p:nvPicPr>
              <p:blipFill>
                <a:blip r:embed="rId55"/>
                <a:stretch>
                  <a:fillRect/>
                </a:stretch>
              </p:blipFill>
              <p:spPr>
                <a:xfrm>
                  <a:off x="4691130" y="2071710"/>
                  <a:ext cx="14940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2" name="墨迹 51">
                  <a:extLst>
                    <a:ext uri="{FF2B5EF4-FFF2-40B4-BE49-F238E27FC236}">
                      <a16:creationId xmlns:a16="http://schemas.microsoft.com/office/drawing/2014/main" id="{6BB49150-2F5C-1594-B91D-4FDEEB52E2F0}"/>
                    </a:ext>
                  </a:extLst>
                </p14:cNvPr>
                <p14:cNvContentPartPr/>
                <p14:nvPr/>
              </p14:nvContentPartPr>
              <p14:xfrm>
                <a:off x="4744770" y="2010510"/>
                <a:ext cx="159480" cy="181080"/>
              </p14:xfrm>
            </p:contentPart>
          </mc:Choice>
          <mc:Fallback xmlns="">
            <p:pic>
              <p:nvPicPr>
                <p:cNvPr id="52" name="墨迹 51">
                  <a:extLst>
                    <a:ext uri="{FF2B5EF4-FFF2-40B4-BE49-F238E27FC236}">
                      <a16:creationId xmlns:a16="http://schemas.microsoft.com/office/drawing/2014/main" id="{6BB49150-2F5C-1594-B91D-4FDEEB52E2F0}"/>
                    </a:ext>
                  </a:extLst>
                </p:cNvPr>
                <p:cNvPicPr/>
                <p:nvPr/>
              </p:nvPicPr>
              <p:blipFill>
                <a:blip r:embed="rId57"/>
                <a:stretch>
                  <a:fillRect/>
                </a:stretch>
              </p:blipFill>
              <p:spPr>
                <a:xfrm>
                  <a:off x="4727130" y="1992510"/>
                  <a:ext cx="195120" cy="216720"/>
                </a:xfrm>
                <a:prstGeom prst="rect">
                  <a:avLst/>
                </a:prstGeom>
              </p:spPr>
            </p:pic>
          </mc:Fallback>
        </mc:AlternateContent>
      </p:grpSp>
      <p:grpSp>
        <p:nvGrpSpPr>
          <p:cNvPr id="389" name="组合 388">
            <a:extLst>
              <a:ext uri="{FF2B5EF4-FFF2-40B4-BE49-F238E27FC236}">
                <a16:creationId xmlns:a16="http://schemas.microsoft.com/office/drawing/2014/main" id="{5BBB17FC-4BE1-1135-B618-94914F0D81C5}"/>
              </a:ext>
            </a:extLst>
          </p:cNvPr>
          <p:cNvGrpSpPr/>
          <p:nvPr/>
        </p:nvGrpSpPr>
        <p:grpSpPr>
          <a:xfrm>
            <a:off x="5215290" y="1973430"/>
            <a:ext cx="1505520" cy="352800"/>
            <a:chOff x="5215290" y="1973430"/>
            <a:chExt cx="1505520" cy="352800"/>
          </a:xfrm>
        </p:grpSpPr>
        <mc:AlternateContent xmlns:mc="http://schemas.openxmlformats.org/markup-compatibility/2006" xmlns:p14="http://schemas.microsoft.com/office/powerpoint/2010/main">
          <mc:Choice Requires="p14">
            <p:contentPart p14:bwMode="auto" r:id="rId58">
              <p14:nvContentPartPr>
                <p14:cNvPr id="53" name="墨迹 52">
                  <a:extLst>
                    <a:ext uri="{FF2B5EF4-FFF2-40B4-BE49-F238E27FC236}">
                      <a16:creationId xmlns:a16="http://schemas.microsoft.com/office/drawing/2014/main" id="{F568DAC2-BB46-4517-82C9-A5247EA3EE55}"/>
                    </a:ext>
                  </a:extLst>
                </p14:cNvPr>
                <p14:cNvContentPartPr/>
                <p14:nvPr/>
              </p14:nvContentPartPr>
              <p14:xfrm>
                <a:off x="5215290" y="2077470"/>
                <a:ext cx="12240" cy="203760"/>
              </p14:xfrm>
            </p:contentPart>
          </mc:Choice>
          <mc:Fallback xmlns="">
            <p:pic>
              <p:nvPicPr>
                <p:cNvPr id="53" name="墨迹 52">
                  <a:extLst>
                    <a:ext uri="{FF2B5EF4-FFF2-40B4-BE49-F238E27FC236}">
                      <a16:creationId xmlns:a16="http://schemas.microsoft.com/office/drawing/2014/main" id="{F568DAC2-BB46-4517-82C9-A5247EA3EE55}"/>
                    </a:ext>
                  </a:extLst>
                </p:cNvPr>
                <p:cNvPicPr/>
                <p:nvPr/>
              </p:nvPicPr>
              <p:blipFill>
                <a:blip r:embed="rId59"/>
                <a:stretch>
                  <a:fillRect/>
                </a:stretch>
              </p:blipFill>
              <p:spPr>
                <a:xfrm>
                  <a:off x="5197290" y="2059830"/>
                  <a:ext cx="478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4" name="墨迹 53">
                  <a:extLst>
                    <a:ext uri="{FF2B5EF4-FFF2-40B4-BE49-F238E27FC236}">
                      <a16:creationId xmlns:a16="http://schemas.microsoft.com/office/drawing/2014/main" id="{89F1EF05-B998-02E6-BB6D-3286D6175908}"/>
                    </a:ext>
                  </a:extLst>
                </p14:cNvPr>
                <p14:cNvContentPartPr/>
                <p14:nvPr/>
              </p14:nvContentPartPr>
              <p14:xfrm>
                <a:off x="5295570" y="1988550"/>
                <a:ext cx="360" cy="360"/>
              </p14:xfrm>
            </p:contentPart>
          </mc:Choice>
          <mc:Fallback xmlns="">
            <p:pic>
              <p:nvPicPr>
                <p:cNvPr id="54" name="墨迹 53">
                  <a:extLst>
                    <a:ext uri="{FF2B5EF4-FFF2-40B4-BE49-F238E27FC236}">
                      <a16:creationId xmlns:a16="http://schemas.microsoft.com/office/drawing/2014/main" id="{89F1EF05-B998-02E6-BB6D-3286D6175908}"/>
                    </a:ext>
                  </a:extLst>
                </p:cNvPr>
                <p:cNvPicPr/>
                <p:nvPr/>
              </p:nvPicPr>
              <p:blipFill>
                <a:blip r:embed="rId61"/>
                <a:stretch>
                  <a:fillRect/>
                </a:stretch>
              </p:blipFill>
              <p:spPr>
                <a:xfrm>
                  <a:off x="5277930" y="197055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5" name="墨迹 54">
                  <a:extLst>
                    <a:ext uri="{FF2B5EF4-FFF2-40B4-BE49-F238E27FC236}">
                      <a16:creationId xmlns:a16="http://schemas.microsoft.com/office/drawing/2014/main" id="{EC8237D6-76D0-CED1-3AA4-88D610172CEF}"/>
                    </a:ext>
                  </a:extLst>
                </p14:cNvPr>
                <p14:cNvContentPartPr/>
                <p14:nvPr/>
              </p14:nvContentPartPr>
              <p14:xfrm>
                <a:off x="5295210" y="2087550"/>
                <a:ext cx="141840" cy="154800"/>
              </p14:xfrm>
            </p:contentPart>
          </mc:Choice>
          <mc:Fallback xmlns="">
            <p:pic>
              <p:nvPicPr>
                <p:cNvPr id="55" name="墨迹 54">
                  <a:extLst>
                    <a:ext uri="{FF2B5EF4-FFF2-40B4-BE49-F238E27FC236}">
                      <a16:creationId xmlns:a16="http://schemas.microsoft.com/office/drawing/2014/main" id="{EC8237D6-76D0-CED1-3AA4-88D610172CEF}"/>
                    </a:ext>
                  </a:extLst>
                </p:cNvPr>
                <p:cNvPicPr/>
                <p:nvPr/>
              </p:nvPicPr>
              <p:blipFill>
                <a:blip r:embed="rId63"/>
                <a:stretch>
                  <a:fillRect/>
                </a:stretch>
              </p:blipFill>
              <p:spPr>
                <a:xfrm>
                  <a:off x="5277570" y="2069550"/>
                  <a:ext cx="1774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墨迹 59">
                  <a:extLst>
                    <a:ext uri="{FF2B5EF4-FFF2-40B4-BE49-F238E27FC236}">
                      <a16:creationId xmlns:a16="http://schemas.microsoft.com/office/drawing/2014/main" id="{6CCE19BB-7850-AFA4-5AF4-3ABB08DC951D}"/>
                    </a:ext>
                  </a:extLst>
                </p14:cNvPr>
                <p14:cNvContentPartPr/>
                <p14:nvPr/>
              </p14:nvContentPartPr>
              <p14:xfrm>
                <a:off x="6132930" y="2124630"/>
                <a:ext cx="108360" cy="193320"/>
              </p14:xfrm>
            </p:contentPart>
          </mc:Choice>
          <mc:Fallback xmlns="">
            <p:pic>
              <p:nvPicPr>
                <p:cNvPr id="60" name="墨迹 59">
                  <a:extLst>
                    <a:ext uri="{FF2B5EF4-FFF2-40B4-BE49-F238E27FC236}">
                      <a16:creationId xmlns:a16="http://schemas.microsoft.com/office/drawing/2014/main" id="{6CCE19BB-7850-AFA4-5AF4-3ABB08DC951D}"/>
                    </a:ext>
                  </a:extLst>
                </p:cNvPr>
                <p:cNvPicPr/>
                <p:nvPr/>
              </p:nvPicPr>
              <p:blipFill>
                <a:blip r:embed="rId65"/>
                <a:stretch>
                  <a:fillRect/>
                </a:stretch>
              </p:blipFill>
              <p:spPr>
                <a:xfrm>
                  <a:off x="6114930" y="2106990"/>
                  <a:ext cx="1440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1" name="墨迹 60">
                  <a:extLst>
                    <a:ext uri="{FF2B5EF4-FFF2-40B4-BE49-F238E27FC236}">
                      <a16:creationId xmlns:a16="http://schemas.microsoft.com/office/drawing/2014/main" id="{176B9EB0-5E85-FB45-A962-E05C836CEF6C}"/>
                    </a:ext>
                  </a:extLst>
                </p14:cNvPr>
                <p14:cNvContentPartPr/>
                <p14:nvPr/>
              </p14:nvContentPartPr>
              <p14:xfrm>
                <a:off x="6369810" y="2130030"/>
                <a:ext cx="122040" cy="196200"/>
              </p14:xfrm>
            </p:contentPart>
          </mc:Choice>
          <mc:Fallback xmlns="">
            <p:pic>
              <p:nvPicPr>
                <p:cNvPr id="61" name="墨迹 60">
                  <a:extLst>
                    <a:ext uri="{FF2B5EF4-FFF2-40B4-BE49-F238E27FC236}">
                      <a16:creationId xmlns:a16="http://schemas.microsoft.com/office/drawing/2014/main" id="{176B9EB0-5E85-FB45-A962-E05C836CEF6C}"/>
                    </a:ext>
                  </a:extLst>
                </p:cNvPr>
                <p:cNvPicPr/>
                <p:nvPr/>
              </p:nvPicPr>
              <p:blipFill>
                <a:blip r:embed="rId67"/>
                <a:stretch>
                  <a:fillRect/>
                </a:stretch>
              </p:blipFill>
              <p:spPr>
                <a:xfrm>
                  <a:off x="6352170" y="2112030"/>
                  <a:ext cx="15768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墨迹 61">
                  <a:extLst>
                    <a:ext uri="{FF2B5EF4-FFF2-40B4-BE49-F238E27FC236}">
                      <a16:creationId xmlns:a16="http://schemas.microsoft.com/office/drawing/2014/main" id="{43D359AD-6F1C-92F5-D537-45C4620D513D}"/>
                    </a:ext>
                  </a:extLst>
                </p14:cNvPr>
                <p14:cNvContentPartPr/>
                <p14:nvPr/>
              </p14:nvContentPartPr>
              <p14:xfrm>
                <a:off x="6659610" y="1973430"/>
                <a:ext cx="360" cy="325440"/>
              </p14:xfrm>
            </p:contentPart>
          </mc:Choice>
          <mc:Fallback xmlns="">
            <p:pic>
              <p:nvPicPr>
                <p:cNvPr id="62" name="墨迹 61">
                  <a:extLst>
                    <a:ext uri="{FF2B5EF4-FFF2-40B4-BE49-F238E27FC236}">
                      <a16:creationId xmlns:a16="http://schemas.microsoft.com/office/drawing/2014/main" id="{43D359AD-6F1C-92F5-D537-45C4620D513D}"/>
                    </a:ext>
                  </a:extLst>
                </p:cNvPr>
                <p:cNvPicPr/>
                <p:nvPr/>
              </p:nvPicPr>
              <p:blipFill>
                <a:blip r:embed="rId69"/>
                <a:stretch>
                  <a:fillRect/>
                </a:stretch>
              </p:blipFill>
              <p:spPr>
                <a:xfrm>
                  <a:off x="6641970" y="1955430"/>
                  <a:ext cx="3600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3" name="墨迹 62">
                  <a:extLst>
                    <a:ext uri="{FF2B5EF4-FFF2-40B4-BE49-F238E27FC236}">
                      <a16:creationId xmlns:a16="http://schemas.microsoft.com/office/drawing/2014/main" id="{03A9F863-62EA-C6D5-D07A-E877385D2AC1}"/>
                    </a:ext>
                  </a:extLst>
                </p14:cNvPr>
                <p14:cNvContentPartPr/>
                <p14:nvPr/>
              </p14:nvContentPartPr>
              <p14:xfrm>
                <a:off x="6621450" y="2110590"/>
                <a:ext cx="99360" cy="19440"/>
              </p14:xfrm>
            </p:contentPart>
          </mc:Choice>
          <mc:Fallback xmlns="">
            <p:pic>
              <p:nvPicPr>
                <p:cNvPr id="63" name="墨迹 62">
                  <a:extLst>
                    <a:ext uri="{FF2B5EF4-FFF2-40B4-BE49-F238E27FC236}">
                      <a16:creationId xmlns:a16="http://schemas.microsoft.com/office/drawing/2014/main" id="{03A9F863-62EA-C6D5-D07A-E877385D2AC1}"/>
                    </a:ext>
                  </a:extLst>
                </p:cNvPr>
                <p:cNvPicPr/>
                <p:nvPr/>
              </p:nvPicPr>
              <p:blipFill>
                <a:blip r:embed="rId71"/>
                <a:stretch>
                  <a:fillRect/>
                </a:stretch>
              </p:blipFill>
              <p:spPr>
                <a:xfrm>
                  <a:off x="6603810" y="2092590"/>
                  <a:ext cx="13500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47" name="墨迹 46">
                <a:extLst>
                  <a:ext uri="{FF2B5EF4-FFF2-40B4-BE49-F238E27FC236}">
                    <a16:creationId xmlns:a16="http://schemas.microsoft.com/office/drawing/2014/main" id="{DC6500CD-311F-57EB-8983-89324CDF0415}"/>
                  </a:ext>
                </a:extLst>
              </p14:cNvPr>
              <p14:cNvContentPartPr/>
              <p14:nvPr/>
            </p14:nvContentPartPr>
            <p14:xfrm>
              <a:off x="3687810" y="1938150"/>
              <a:ext cx="343800" cy="199440"/>
            </p14:xfrm>
          </p:contentPart>
        </mc:Choice>
        <mc:Fallback xmlns="">
          <p:pic>
            <p:nvPicPr>
              <p:cNvPr id="47" name="墨迹 46">
                <a:extLst>
                  <a:ext uri="{FF2B5EF4-FFF2-40B4-BE49-F238E27FC236}">
                    <a16:creationId xmlns:a16="http://schemas.microsoft.com/office/drawing/2014/main" id="{DC6500CD-311F-57EB-8983-89324CDF0415}"/>
                  </a:ext>
                </a:extLst>
              </p:cNvPr>
              <p:cNvPicPr/>
              <p:nvPr/>
            </p:nvPicPr>
            <p:blipFill>
              <a:blip r:embed="rId73"/>
              <a:stretch>
                <a:fillRect/>
              </a:stretch>
            </p:blipFill>
            <p:spPr>
              <a:xfrm>
                <a:off x="3670170" y="1920510"/>
                <a:ext cx="3794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92" name="墨迹 391">
                <a:extLst>
                  <a:ext uri="{FF2B5EF4-FFF2-40B4-BE49-F238E27FC236}">
                    <a16:creationId xmlns:a16="http://schemas.microsoft.com/office/drawing/2014/main" id="{D9E1CBAB-1984-A10E-5319-90BEDC924AAA}"/>
                  </a:ext>
                </a:extLst>
              </p14:cNvPr>
              <p14:cNvContentPartPr/>
              <p14:nvPr/>
            </p14:nvContentPartPr>
            <p14:xfrm>
              <a:off x="3476850" y="1961730"/>
              <a:ext cx="174960" cy="184680"/>
            </p14:xfrm>
          </p:contentPart>
        </mc:Choice>
        <mc:Fallback xmlns="">
          <p:pic>
            <p:nvPicPr>
              <p:cNvPr id="392" name="墨迹 391">
                <a:extLst>
                  <a:ext uri="{FF2B5EF4-FFF2-40B4-BE49-F238E27FC236}">
                    <a16:creationId xmlns:a16="http://schemas.microsoft.com/office/drawing/2014/main" id="{D9E1CBAB-1984-A10E-5319-90BEDC924AAA}"/>
                  </a:ext>
                </a:extLst>
              </p:cNvPr>
              <p:cNvPicPr/>
              <p:nvPr/>
            </p:nvPicPr>
            <p:blipFill>
              <a:blip r:embed="rId75"/>
              <a:stretch>
                <a:fillRect/>
              </a:stretch>
            </p:blipFill>
            <p:spPr>
              <a:xfrm>
                <a:off x="3458850" y="1944090"/>
                <a:ext cx="210600" cy="220320"/>
              </a:xfrm>
              <a:prstGeom prst="rect">
                <a:avLst/>
              </a:prstGeom>
            </p:spPr>
          </p:pic>
        </mc:Fallback>
      </mc:AlternateContent>
      <p:grpSp>
        <p:nvGrpSpPr>
          <p:cNvPr id="395" name="组合 394">
            <a:extLst>
              <a:ext uri="{FF2B5EF4-FFF2-40B4-BE49-F238E27FC236}">
                <a16:creationId xmlns:a16="http://schemas.microsoft.com/office/drawing/2014/main" id="{8B95E3DF-EF9E-74A7-1F16-BC249D1259FB}"/>
              </a:ext>
            </a:extLst>
          </p:cNvPr>
          <p:cNvGrpSpPr/>
          <p:nvPr/>
        </p:nvGrpSpPr>
        <p:grpSpPr>
          <a:xfrm>
            <a:off x="3009570" y="1760670"/>
            <a:ext cx="413145" cy="448560"/>
            <a:chOff x="3009570" y="1760670"/>
            <a:chExt cx="413145" cy="448560"/>
          </a:xfrm>
        </p:grpSpPr>
        <mc:AlternateContent xmlns:mc="http://schemas.openxmlformats.org/markup-compatibility/2006" xmlns:p14="http://schemas.microsoft.com/office/powerpoint/2010/main">
          <mc:Choice Requires="p14">
            <p:contentPart p14:bwMode="auto" r:id="rId76">
              <p14:nvContentPartPr>
                <p14:cNvPr id="43" name="墨迹 42">
                  <a:extLst>
                    <a:ext uri="{FF2B5EF4-FFF2-40B4-BE49-F238E27FC236}">
                      <a16:creationId xmlns:a16="http://schemas.microsoft.com/office/drawing/2014/main" id="{DBDF283D-56C9-E871-CEA6-1CB81BB57EC0}"/>
                    </a:ext>
                  </a:extLst>
                </p14:cNvPr>
                <p14:cNvContentPartPr/>
                <p14:nvPr/>
              </p14:nvContentPartPr>
              <p14:xfrm>
                <a:off x="3061050" y="1760670"/>
                <a:ext cx="95040" cy="448560"/>
              </p14:xfrm>
            </p:contentPart>
          </mc:Choice>
          <mc:Fallback xmlns="">
            <p:pic>
              <p:nvPicPr>
                <p:cNvPr id="43" name="墨迹 42">
                  <a:extLst>
                    <a:ext uri="{FF2B5EF4-FFF2-40B4-BE49-F238E27FC236}">
                      <a16:creationId xmlns:a16="http://schemas.microsoft.com/office/drawing/2014/main" id="{DBDF283D-56C9-E871-CEA6-1CB81BB57EC0}"/>
                    </a:ext>
                  </a:extLst>
                </p:cNvPr>
                <p:cNvPicPr/>
                <p:nvPr/>
              </p:nvPicPr>
              <p:blipFill>
                <a:blip r:embed="rId77"/>
                <a:stretch>
                  <a:fillRect/>
                </a:stretch>
              </p:blipFill>
              <p:spPr>
                <a:xfrm>
                  <a:off x="3043410" y="1742670"/>
                  <a:ext cx="130680" cy="4842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4" name="墨迹 43">
                  <a:extLst>
                    <a:ext uri="{FF2B5EF4-FFF2-40B4-BE49-F238E27FC236}">
                      <a16:creationId xmlns:a16="http://schemas.microsoft.com/office/drawing/2014/main" id="{A8F8D733-4A66-3248-0D9E-73948DF694EC}"/>
                    </a:ext>
                  </a:extLst>
                </p14:cNvPr>
                <p14:cNvContentPartPr/>
                <p14:nvPr/>
              </p14:nvContentPartPr>
              <p14:xfrm>
                <a:off x="3009570" y="1926990"/>
                <a:ext cx="210240" cy="4680"/>
              </p14:xfrm>
            </p:contentPart>
          </mc:Choice>
          <mc:Fallback xmlns="">
            <p:pic>
              <p:nvPicPr>
                <p:cNvPr id="44" name="墨迹 43">
                  <a:extLst>
                    <a:ext uri="{FF2B5EF4-FFF2-40B4-BE49-F238E27FC236}">
                      <a16:creationId xmlns:a16="http://schemas.microsoft.com/office/drawing/2014/main" id="{A8F8D733-4A66-3248-0D9E-73948DF694EC}"/>
                    </a:ext>
                  </a:extLst>
                </p:cNvPr>
                <p:cNvPicPr/>
                <p:nvPr/>
              </p:nvPicPr>
              <p:blipFill>
                <a:blip r:embed="rId79"/>
                <a:stretch>
                  <a:fillRect/>
                </a:stretch>
              </p:blipFill>
              <p:spPr>
                <a:xfrm>
                  <a:off x="2991930" y="1909350"/>
                  <a:ext cx="2458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394" name="墨迹 393">
                  <a:extLst>
                    <a:ext uri="{FF2B5EF4-FFF2-40B4-BE49-F238E27FC236}">
                      <a16:creationId xmlns:a16="http://schemas.microsoft.com/office/drawing/2014/main" id="{83E5FDD6-153B-920F-E95B-E45622AE14A6}"/>
                    </a:ext>
                  </a:extLst>
                </p14:cNvPr>
                <p14:cNvContentPartPr/>
                <p14:nvPr/>
              </p14:nvContentPartPr>
              <p14:xfrm>
                <a:off x="3293475" y="1955040"/>
                <a:ext cx="129240" cy="139320"/>
              </p14:xfrm>
            </p:contentPart>
          </mc:Choice>
          <mc:Fallback xmlns="">
            <p:pic>
              <p:nvPicPr>
                <p:cNvPr id="394" name="墨迹 393">
                  <a:extLst>
                    <a:ext uri="{FF2B5EF4-FFF2-40B4-BE49-F238E27FC236}">
                      <a16:creationId xmlns:a16="http://schemas.microsoft.com/office/drawing/2014/main" id="{83E5FDD6-153B-920F-E95B-E45622AE14A6}"/>
                    </a:ext>
                  </a:extLst>
                </p:cNvPr>
                <p:cNvPicPr/>
                <p:nvPr/>
              </p:nvPicPr>
              <p:blipFill>
                <a:blip r:embed="rId81"/>
                <a:stretch>
                  <a:fillRect/>
                </a:stretch>
              </p:blipFill>
              <p:spPr>
                <a:xfrm>
                  <a:off x="3275835" y="1937400"/>
                  <a:ext cx="164880" cy="174960"/>
                </a:xfrm>
                <a:prstGeom prst="rect">
                  <a:avLst/>
                </a:prstGeom>
              </p:spPr>
            </p:pic>
          </mc:Fallback>
        </mc:AlternateContent>
      </p:grpSp>
      <p:grpSp>
        <p:nvGrpSpPr>
          <p:cNvPr id="398" name="组合 397">
            <a:extLst>
              <a:ext uri="{FF2B5EF4-FFF2-40B4-BE49-F238E27FC236}">
                <a16:creationId xmlns:a16="http://schemas.microsoft.com/office/drawing/2014/main" id="{963FD275-739B-0D24-0A33-6A1EE4BED620}"/>
              </a:ext>
            </a:extLst>
          </p:cNvPr>
          <p:cNvGrpSpPr/>
          <p:nvPr/>
        </p:nvGrpSpPr>
        <p:grpSpPr>
          <a:xfrm>
            <a:off x="1990860" y="2238120"/>
            <a:ext cx="839880" cy="348840"/>
            <a:chOff x="1990860" y="2238120"/>
            <a:chExt cx="839880" cy="348840"/>
          </a:xfrm>
        </p:grpSpPr>
        <mc:AlternateContent xmlns:mc="http://schemas.openxmlformats.org/markup-compatibility/2006" xmlns:p14="http://schemas.microsoft.com/office/powerpoint/2010/main">
          <mc:Choice Requires="p14">
            <p:contentPart p14:bwMode="auto" r:id="rId82">
              <p14:nvContentPartPr>
                <p14:cNvPr id="396" name="墨迹 395">
                  <a:extLst>
                    <a:ext uri="{FF2B5EF4-FFF2-40B4-BE49-F238E27FC236}">
                      <a16:creationId xmlns:a16="http://schemas.microsoft.com/office/drawing/2014/main" id="{B2768423-12AA-D978-2121-7327ED1177A5}"/>
                    </a:ext>
                  </a:extLst>
                </p14:cNvPr>
                <p14:cNvContentPartPr/>
                <p14:nvPr/>
              </p14:nvContentPartPr>
              <p14:xfrm>
                <a:off x="2056020" y="2315880"/>
                <a:ext cx="774720" cy="238320"/>
              </p14:xfrm>
            </p:contentPart>
          </mc:Choice>
          <mc:Fallback xmlns="">
            <p:pic>
              <p:nvPicPr>
                <p:cNvPr id="396" name="墨迹 395">
                  <a:extLst>
                    <a:ext uri="{FF2B5EF4-FFF2-40B4-BE49-F238E27FC236}">
                      <a16:creationId xmlns:a16="http://schemas.microsoft.com/office/drawing/2014/main" id="{B2768423-12AA-D978-2121-7327ED1177A5}"/>
                    </a:ext>
                  </a:extLst>
                </p:cNvPr>
                <p:cNvPicPr/>
                <p:nvPr/>
              </p:nvPicPr>
              <p:blipFill>
                <a:blip r:embed="rId83"/>
                <a:stretch>
                  <a:fillRect/>
                </a:stretch>
              </p:blipFill>
              <p:spPr>
                <a:xfrm>
                  <a:off x="2038380" y="2298240"/>
                  <a:ext cx="81036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97" name="墨迹 396">
                  <a:extLst>
                    <a:ext uri="{FF2B5EF4-FFF2-40B4-BE49-F238E27FC236}">
                      <a16:creationId xmlns:a16="http://schemas.microsoft.com/office/drawing/2014/main" id="{107A6397-B33A-1FA8-7DF2-2FD9408880F8}"/>
                    </a:ext>
                  </a:extLst>
                </p14:cNvPr>
                <p14:cNvContentPartPr/>
                <p14:nvPr/>
              </p14:nvContentPartPr>
              <p14:xfrm>
                <a:off x="1990860" y="2238120"/>
                <a:ext cx="256680" cy="348840"/>
              </p14:xfrm>
            </p:contentPart>
          </mc:Choice>
          <mc:Fallback xmlns="">
            <p:pic>
              <p:nvPicPr>
                <p:cNvPr id="397" name="墨迹 396">
                  <a:extLst>
                    <a:ext uri="{FF2B5EF4-FFF2-40B4-BE49-F238E27FC236}">
                      <a16:creationId xmlns:a16="http://schemas.microsoft.com/office/drawing/2014/main" id="{107A6397-B33A-1FA8-7DF2-2FD9408880F8}"/>
                    </a:ext>
                  </a:extLst>
                </p:cNvPr>
                <p:cNvPicPr/>
                <p:nvPr/>
              </p:nvPicPr>
              <p:blipFill>
                <a:blip r:embed="rId85"/>
                <a:stretch>
                  <a:fillRect/>
                </a:stretch>
              </p:blipFill>
              <p:spPr>
                <a:xfrm>
                  <a:off x="1973220" y="2220120"/>
                  <a:ext cx="292320" cy="384480"/>
                </a:xfrm>
                <a:prstGeom prst="rect">
                  <a:avLst/>
                </a:prstGeom>
              </p:spPr>
            </p:pic>
          </mc:Fallback>
        </mc:AlternateContent>
      </p:grpSp>
      <p:grpSp>
        <p:nvGrpSpPr>
          <p:cNvPr id="422" name="组合 421">
            <a:extLst>
              <a:ext uri="{FF2B5EF4-FFF2-40B4-BE49-F238E27FC236}">
                <a16:creationId xmlns:a16="http://schemas.microsoft.com/office/drawing/2014/main" id="{93E1C5E4-16CA-1580-F57E-341534919578}"/>
              </a:ext>
            </a:extLst>
          </p:cNvPr>
          <p:cNvGrpSpPr/>
          <p:nvPr/>
        </p:nvGrpSpPr>
        <p:grpSpPr>
          <a:xfrm>
            <a:off x="6406980" y="3320640"/>
            <a:ext cx="803880" cy="584640"/>
            <a:chOff x="6406980" y="3320640"/>
            <a:chExt cx="803880" cy="584640"/>
          </a:xfrm>
        </p:grpSpPr>
        <mc:AlternateContent xmlns:mc="http://schemas.openxmlformats.org/markup-compatibility/2006" xmlns:p14="http://schemas.microsoft.com/office/powerpoint/2010/main">
          <mc:Choice Requires="p14">
            <p:contentPart p14:bwMode="auto" r:id="rId86">
              <p14:nvContentPartPr>
                <p14:cNvPr id="417" name="墨迹 416">
                  <a:extLst>
                    <a:ext uri="{FF2B5EF4-FFF2-40B4-BE49-F238E27FC236}">
                      <a16:creationId xmlns:a16="http://schemas.microsoft.com/office/drawing/2014/main" id="{DD233807-F0A5-D2F8-82FC-FD8843A49CBE}"/>
                    </a:ext>
                  </a:extLst>
                </p14:cNvPr>
                <p14:cNvContentPartPr/>
                <p14:nvPr/>
              </p14:nvContentPartPr>
              <p14:xfrm>
                <a:off x="6406980" y="3375360"/>
                <a:ext cx="77760" cy="529920"/>
              </p14:xfrm>
            </p:contentPart>
          </mc:Choice>
          <mc:Fallback xmlns="">
            <p:pic>
              <p:nvPicPr>
                <p:cNvPr id="417" name="墨迹 416">
                  <a:extLst>
                    <a:ext uri="{FF2B5EF4-FFF2-40B4-BE49-F238E27FC236}">
                      <a16:creationId xmlns:a16="http://schemas.microsoft.com/office/drawing/2014/main" id="{DD233807-F0A5-D2F8-82FC-FD8843A49CBE}"/>
                    </a:ext>
                  </a:extLst>
                </p:cNvPr>
                <p:cNvPicPr/>
                <p:nvPr/>
              </p:nvPicPr>
              <p:blipFill>
                <a:blip r:embed="rId87"/>
                <a:stretch>
                  <a:fillRect/>
                </a:stretch>
              </p:blipFill>
              <p:spPr>
                <a:xfrm>
                  <a:off x="6388980" y="3357360"/>
                  <a:ext cx="11340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18" name="墨迹 417">
                  <a:extLst>
                    <a:ext uri="{FF2B5EF4-FFF2-40B4-BE49-F238E27FC236}">
                      <a16:creationId xmlns:a16="http://schemas.microsoft.com/office/drawing/2014/main" id="{FA4DC053-3056-B65A-DA9E-25DAFC2C7D30}"/>
                    </a:ext>
                  </a:extLst>
                </p14:cNvPr>
                <p14:cNvContentPartPr/>
                <p14:nvPr/>
              </p14:nvContentPartPr>
              <p14:xfrm>
                <a:off x="6499500" y="3320640"/>
                <a:ext cx="205560" cy="218160"/>
              </p14:xfrm>
            </p:contentPart>
          </mc:Choice>
          <mc:Fallback xmlns="">
            <p:pic>
              <p:nvPicPr>
                <p:cNvPr id="418" name="墨迹 417">
                  <a:extLst>
                    <a:ext uri="{FF2B5EF4-FFF2-40B4-BE49-F238E27FC236}">
                      <a16:creationId xmlns:a16="http://schemas.microsoft.com/office/drawing/2014/main" id="{FA4DC053-3056-B65A-DA9E-25DAFC2C7D30}"/>
                    </a:ext>
                  </a:extLst>
                </p:cNvPr>
                <p:cNvPicPr/>
                <p:nvPr/>
              </p:nvPicPr>
              <p:blipFill>
                <a:blip r:embed="rId89"/>
                <a:stretch>
                  <a:fillRect/>
                </a:stretch>
              </p:blipFill>
              <p:spPr>
                <a:xfrm>
                  <a:off x="6481500" y="3303000"/>
                  <a:ext cx="24120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19" name="墨迹 418">
                  <a:extLst>
                    <a:ext uri="{FF2B5EF4-FFF2-40B4-BE49-F238E27FC236}">
                      <a16:creationId xmlns:a16="http://schemas.microsoft.com/office/drawing/2014/main" id="{77619D8D-5D84-2E87-0C99-905E263876E3}"/>
                    </a:ext>
                  </a:extLst>
                </p14:cNvPr>
                <p14:cNvContentPartPr/>
                <p14:nvPr/>
              </p14:nvContentPartPr>
              <p14:xfrm>
                <a:off x="6766260" y="3405240"/>
                <a:ext cx="262080" cy="147600"/>
              </p14:xfrm>
            </p:contentPart>
          </mc:Choice>
          <mc:Fallback xmlns="">
            <p:pic>
              <p:nvPicPr>
                <p:cNvPr id="419" name="墨迹 418">
                  <a:extLst>
                    <a:ext uri="{FF2B5EF4-FFF2-40B4-BE49-F238E27FC236}">
                      <a16:creationId xmlns:a16="http://schemas.microsoft.com/office/drawing/2014/main" id="{77619D8D-5D84-2E87-0C99-905E263876E3}"/>
                    </a:ext>
                  </a:extLst>
                </p:cNvPr>
                <p:cNvPicPr/>
                <p:nvPr/>
              </p:nvPicPr>
              <p:blipFill>
                <a:blip r:embed="rId91"/>
                <a:stretch>
                  <a:fillRect/>
                </a:stretch>
              </p:blipFill>
              <p:spPr>
                <a:xfrm>
                  <a:off x="6748260" y="3387240"/>
                  <a:ext cx="2977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20" name="墨迹 419">
                  <a:extLst>
                    <a:ext uri="{FF2B5EF4-FFF2-40B4-BE49-F238E27FC236}">
                      <a16:creationId xmlns:a16="http://schemas.microsoft.com/office/drawing/2014/main" id="{B516D27A-99F6-F9D8-E3B5-F300D820FB28}"/>
                    </a:ext>
                  </a:extLst>
                </p14:cNvPr>
                <p14:cNvContentPartPr/>
                <p14:nvPr/>
              </p14:nvContentPartPr>
              <p14:xfrm>
                <a:off x="7048140" y="3405960"/>
                <a:ext cx="17640" cy="478440"/>
              </p14:xfrm>
            </p:contentPart>
          </mc:Choice>
          <mc:Fallback xmlns="">
            <p:pic>
              <p:nvPicPr>
                <p:cNvPr id="420" name="墨迹 419">
                  <a:extLst>
                    <a:ext uri="{FF2B5EF4-FFF2-40B4-BE49-F238E27FC236}">
                      <a16:creationId xmlns:a16="http://schemas.microsoft.com/office/drawing/2014/main" id="{B516D27A-99F6-F9D8-E3B5-F300D820FB28}"/>
                    </a:ext>
                  </a:extLst>
                </p:cNvPr>
                <p:cNvPicPr/>
                <p:nvPr/>
              </p:nvPicPr>
              <p:blipFill>
                <a:blip r:embed="rId93"/>
                <a:stretch>
                  <a:fillRect/>
                </a:stretch>
              </p:blipFill>
              <p:spPr>
                <a:xfrm>
                  <a:off x="7030140" y="3387960"/>
                  <a:ext cx="5328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21" name="墨迹 420">
                  <a:extLst>
                    <a:ext uri="{FF2B5EF4-FFF2-40B4-BE49-F238E27FC236}">
                      <a16:creationId xmlns:a16="http://schemas.microsoft.com/office/drawing/2014/main" id="{396512A9-27BF-00A8-E45A-45E3AC8C039A}"/>
                    </a:ext>
                  </a:extLst>
                </p14:cNvPr>
                <p14:cNvContentPartPr/>
                <p14:nvPr/>
              </p14:nvContentPartPr>
              <p14:xfrm>
                <a:off x="7059300" y="3393000"/>
                <a:ext cx="151560" cy="271440"/>
              </p14:xfrm>
            </p:contentPart>
          </mc:Choice>
          <mc:Fallback xmlns="">
            <p:pic>
              <p:nvPicPr>
                <p:cNvPr id="421" name="墨迹 420">
                  <a:extLst>
                    <a:ext uri="{FF2B5EF4-FFF2-40B4-BE49-F238E27FC236}">
                      <a16:creationId xmlns:a16="http://schemas.microsoft.com/office/drawing/2014/main" id="{396512A9-27BF-00A8-E45A-45E3AC8C039A}"/>
                    </a:ext>
                  </a:extLst>
                </p:cNvPr>
                <p:cNvPicPr/>
                <p:nvPr/>
              </p:nvPicPr>
              <p:blipFill>
                <a:blip r:embed="rId95"/>
                <a:stretch>
                  <a:fillRect/>
                </a:stretch>
              </p:blipFill>
              <p:spPr>
                <a:xfrm>
                  <a:off x="7041300" y="3375000"/>
                  <a:ext cx="187200" cy="30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6">
            <p14:nvContentPartPr>
              <p14:cNvPr id="431" name="墨迹 430">
                <a:extLst>
                  <a:ext uri="{FF2B5EF4-FFF2-40B4-BE49-F238E27FC236}">
                    <a16:creationId xmlns:a16="http://schemas.microsoft.com/office/drawing/2014/main" id="{A7E7C4EB-A2C1-7FDD-2793-227A8621782C}"/>
                  </a:ext>
                </a:extLst>
              </p14:cNvPr>
              <p14:cNvContentPartPr/>
              <p14:nvPr/>
            </p14:nvContentPartPr>
            <p14:xfrm>
              <a:off x="7365300" y="3428640"/>
              <a:ext cx="190440" cy="207000"/>
            </p14:xfrm>
          </p:contentPart>
        </mc:Choice>
        <mc:Fallback xmlns="">
          <p:pic>
            <p:nvPicPr>
              <p:cNvPr id="431" name="墨迹 430">
                <a:extLst>
                  <a:ext uri="{FF2B5EF4-FFF2-40B4-BE49-F238E27FC236}">
                    <a16:creationId xmlns:a16="http://schemas.microsoft.com/office/drawing/2014/main" id="{A7E7C4EB-A2C1-7FDD-2793-227A8621782C}"/>
                  </a:ext>
                </a:extLst>
              </p:cNvPr>
              <p:cNvPicPr/>
              <p:nvPr/>
            </p:nvPicPr>
            <p:blipFill>
              <a:blip r:embed="rId97"/>
              <a:stretch>
                <a:fillRect/>
              </a:stretch>
            </p:blipFill>
            <p:spPr>
              <a:xfrm>
                <a:off x="7347300" y="3411000"/>
                <a:ext cx="2260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32" name="墨迹 431">
                <a:extLst>
                  <a:ext uri="{FF2B5EF4-FFF2-40B4-BE49-F238E27FC236}">
                    <a16:creationId xmlns:a16="http://schemas.microsoft.com/office/drawing/2014/main" id="{0D7DAFD7-36CC-0361-5731-E4702E8D2ADA}"/>
                  </a:ext>
                </a:extLst>
              </p14:cNvPr>
              <p14:cNvContentPartPr/>
              <p14:nvPr/>
            </p14:nvContentPartPr>
            <p14:xfrm>
              <a:off x="6537300" y="3840480"/>
              <a:ext cx="238320" cy="617040"/>
            </p14:xfrm>
          </p:contentPart>
        </mc:Choice>
        <mc:Fallback xmlns="">
          <p:pic>
            <p:nvPicPr>
              <p:cNvPr id="432" name="墨迹 431">
                <a:extLst>
                  <a:ext uri="{FF2B5EF4-FFF2-40B4-BE49-F238E27FC236}">
                    <a16:creationId xmlns:a16="http://schemas.microsoft.com/office/drawing/2014/main" id="{0D7DAFD7-36CC-0361-5731-E4702E8D2ADA}"/>
                  </a:ext>
                </a:extLst>
              </p:cNvPr>
              <p:cNvPicPr/>
              <p:nvPr/>
            </p:nvPicPr>
            <p:blipFill>
              <a:blip r:embed="rId99"/>
              <a:stretch>
                <a:fillRect/>
              </a:stretch>
            </p:blipFill>
            <p:spPr>
              <a:xfrm>
                <a:off x="6519300" y="3822480"/>
                <a:ext cx="273960" cy="6526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433" name="墨迹 432">
                <a:extLst>
                  <a:ext uri="{FF2B5EF4-FFF2-40B4-BE49-F238E27FC236}">
                    <a16:creationId xmlns:a16="http://schemas.microsoft.com/office/drawing/2014/main" id="{8FED19DD-0A2A-9CFF-9DC7-62BDA2510149}"/>
                  </a:ext>
                </a:extLst>
              </p14:cNvPr>
              <p14:cNvContentPartPr/>
              <p14:nvPr/>
            </p14:nvContentPartPr>
            <p14:xfrm>
              <a:off x="7017540" y="4282200"/>
              <a:ext cx="293040" cy="281160"/>
            </p14:xfrm>
          </p:contentPart>
        </mc:Choice>
        <mc:Fallback xmlns="">
          <p:pic>
            <p:nvPicPr>
              <p:cNvPr id="433" name="墨迹 432">
                <a:extLst>
                  <a:ext uri="{FF2B5EF4-FFF2-40B4-BE49-F238E27FC236}">
                    <a16:creationId xmlns:a16="http://schemas.microsoft.com/office/drawing/2014/main" id="{8FED19DD-0A2A-9CFF-9DC7-62BDA2510149}"/>
                  </a:ext>
                </a:extLst>
              </p:cNvPr>
              <p:cNvPicPr/>
              <p:nvPr/>
            </p:nvPicPr>
            <p:blipFill>
              <a:blip r:embed="rId101"/>
              <a:stretch>
                <a:fillRect/>
              </a:stretch>
            </p:blipFill>
            <p:spPr>
              <a:xfrm>
                <a:off x="6999900" y="4264200"/>
                <a:ext cx="328680" cy="316800"/>
              </a:xfrm>
              <a:prstGeom prst="rect">
                <a:avLst/>
              </a:prstGeom>
            </p:spPr>
          </p:pic>
        </mc:Fallback>
      </mc:AlternateContent>
      <p:grpSp>
        <p:nvGrpSpPr>
          <p:cNvPr id="446" name="组合 445">
            <a:extLst>
              <a:ext uri="{FF2B5EF4-FFF2-40B4-BE49-F238E27FC236}">
                <a16:creationId xmlns:a16="http://schemas.microsoft.com/office/drawing/2014/main" id="{E98F0FD9-7B2D-4502-BFCB-2A52A2FCA127}"/>
              </a:ext>
            </a:extLst>
          </p:cNvPr>
          <p:cNvGrpSpPr/>
          <p:nvPr/>
        </p:nvGrpSpPr>
        <p:grpSpPr>
          <a:xfrm>
            <a:off x="8472660" y="2448720"/>
            <a:ext cx="322200" cy="962280"/>
            <a:chOff x="8472660" y="2448720"/>
            <a:chExt cx="322200" cy="962280"/>
          </a:xfrm>
        </p:grpSpPr>
        <mc:AlternateContent xmlns:mc="http://schemas.openxmlformats.org/markup-compatibility/2006" xmlns:p14="http://schemas.microsoft.com/office/powerpoint/2010/main">
          <mc:Choice Requires="p14">
            <p:contentPart p14:bwMode="auto" r:id="rId102">
              <p14:nvContentPartPr>
                <p14:cNvPr id="444" name="墨迹 443">
                  <a:extLst>
                    <a:ext uri="{FF2B5EF4-FFF2-40B4-BE49-F238E27FC236}">
                      <a16:creationId xmlns:a16="http://schemas.microsoft.com/office/drawing/2014/main" id="{AC3FD78E-6284-CE25-BEAE-49504CBC7E0C}"/>
                    </a:ext>
                  </a:extLst>
                </p14:cNvPr>
                <p14:cNvContentPartPr/>
                <p14:nvPr/>
              </p14:nvContentPartPr>
              <p14:xfrm>
                <a:off x="8526660" y="2604600"/>
                <a:ext cx="268200" cy="806400"/>
              </p14:xfrm>
            </p:contentPart>
          </mc:Choice>
          <mc:Fallback xmlns="">
            <p:pic>
              <p:nvPicPr>
                <p:cNvPr id="444" name="墨迹 443">
                  <a:extLst>
                    <a:ext uri="{FF2B5EF4-FFF2-40B4-BE49-F238E27FC236}">
                      <a16:creationId xmlns:a16="http://schemas.microsoft.com/office/drawing/2014/main" id="{AC3FD78E-6284-CE25-BEAE-49504CBC7E0C}"/>
                    </a:ext>
                  </a:extLst>
                </p:cNvPr>
                <p:cNvPicPr/>
                <p:nvPr/>
              </p:nvPicPr>
              <p:blipFill>
                <a:blip r:embed="rId103"/>
                <a:stretch>
                  <a:fillRect/>
                </a:stretch>
              </p:blipFill>
              <p:spPr>
                <a:xfrm>
                  <a:off x="8508660" y="2586960"/>
                  <a:ext cx="303840" cy="8420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445" name="墨迹 444">
                  <a:extLst>
                    <a:ext uri="{FF2B5EF4-FFF2-40B4-BE49-F238E27FC236}">
                      <a16:creationId xmlns:a16="http://schemas.microsoft.com/office/drawing/2014/main" id="{5901B244-1641-DA43-0973-0CEEEBFEC541}"/>
                    </a:ext>
                  </a:extLst>
                </p14:cNvPr>
                <p14:cNvContentPartPr/>
                <p14:nvPr/>
              </p14:nvContentPartPr>
              <p14:xfrm>
                <a:off x="8472660" y="2448720"/>
                <a:ext cx="206640" cy="303120"/>
              </p14:xfrm>
            </p:contentPart>
          </mc:Choice>
          <mc:Fallback xmlns="">
            <p:pic>
              <p:nvPicPr>
                <p:cNvPr id="445" name="墨迹 444">
                  <a:extLst>
                    <a:ext uri="{FF2B5EF4-FFF2-40B4-BE49-F238E27FC236}">
                      <a16:creationId xmlns:a16="http://schemas.microsoft.com/office/drawing/2014/main" id="{5901B244-1641-DA43-0973-0CEEEBFEC541}"/>
                    </a:ext>
                  </a:extLst>
                </p:cNvPr>
                <p:cNvPicPr/>
                <p:nvPr/>
              </p:nvPicPr>
              <p:blipFill>
                <a:blip r:embed="rId105"/>
                <a:stretch>
                  <a:fillRect/>
                </a:stretch>
              </p:blipFill>
              <p:spPr>
                <a:xfrm>
                  <a:off x="8454660" y="2431080"/>
                  <a:ext cx="242280" cy="33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6">
            <p14:nvContentPartPr>
              <p14:cNvPr id="447" name="墨迹 446">
                <a:extLst>
                  <a:ext uri="{FF2B5EF4-FFF2-40B4-BE49-F238E27FC236}">
                    <a16:creationId xmlns:a16="http://schemas.microsoft.com/office/drawing/2014/main" id="{AAC04C55-958A-CAC9-4B12-045E6DE8CC1B}"/>
                  </a:ext>
                </a:extLst>
              </p14:cNvPr>
              <p14:cNvContentPartPr/>
              <p14:nvPr/>
            </p14:nvContentPartPr>
            <p14:xfrm>
              <a:off x="8633220" y="4147920"/>
              <a:ext cx="7560" cy="5040"/>
            </p14:xfrm>
          </p:contentPart>
        </mc:Choice>
        <mc:Fallback xmlns="">
          <p:pic>
            <p:nvPicPr>
              <p:cNvPr id="447" name="墨迹 446">
                <a:extLst>
                  <a:ext uri="{FF2B5EF4-FFF2-40B4-BE49-F238E27FC236}">
                    <a16:creationId xmlns:a16="http://schemas.microsoft.com/office/drawing/2014/main" id="{AAC04C55-958A-CAC9-4B12-045E6DE8CC1B}"/>
                  </a:ext>
                </a:extLst>
              </p:cNvPr>
              <p:cNvPicPr/>
              <p:nvPr/>
            </p:nvPicPr>
            <p:blipFill>
              <a:blip r:embed="rId107"/>
              <a:stretch>
                <a:fillRect/>
              </a:stretch>
            </p:blipFill>
            <p:spPr>
              <a:xfrm>
                <a:off x="8615220" y="4129920"/>
                <a:ext cx="43200" cy="40680"/>
              </a:xfrm>
              <a:prstGeom prst="rect">
                <a:avLst/>
              </a:prstGeom>
            </p:spPr>
          </p:pic>
        </mc:Fallback>
      </mc:AlternateContent>
      <p:grpSp>
        <p:nvGrpSpPr>
          <p:cNvPr id="456" name="组合 455">
            <a:extLst>
              <a:ext uri="{FF2B5EF4-FFF2-40B4-BE49-F238E27FC236}">
                <a16:creationId xmlns:a16="http://schemas.microsoft.com/office/drawing/2014/main" id="{573FCBEF-E88E-C553-8734-D2F09B11C68A}"/>
              </a:ext>
            </a:extLst>
          </p:cNvPr>
          <p:cNvGrpSpPr/>
          <p:nvPr/>
        </p:nvGrpSpPr>
        <p:grpSpPr>
          <a:xfrm>
            <a:off x="7429380" y="4007880"/>
            <a:ext cx="1345680" cy="674640"/>
            <a:chOff x="7429380" y="4007880"/>
            <a:chExt cx="1345680" cy="674640"/>
          </a:xfrm>
        </p:grpSpPr>
        <mc:AlternateContent xmlns:mc="http://schemas.openxmlformats.org/markup-compatibility/2006" xmlns:p14="http://schemas.microsoft.com/office/powerpoint/2010/main">
          <mc:Choice Requires="p14">
            <p:contentPart p14:bwMode="auto" r:id="rId108">
              <p14:nvContentPartPr>
                <p14:cNvPr id="436" name="墨迹 435">
                  <a:extLst>
                    <a:ext uri="{FF2B5EF4-FFF2-40B4-BE49-F238E27FC236}">
                      <a16:creationId xmlns:a16="http://schemas.microsoft.com/office/drawing/2014/main" id="{C2CC32B8-575A-BADC-9E25-AFF1E81C855B}"/>
                    </a:ext>
                  </a:extLst>
                </p14:cNvPr>
                <p14:cNvContentPartPr/>
                <p14:nvPr/>
              </p14:nvContentPartPr>
              <p14:xfrm>
                <a:off x="7429380" y="4335120"/>
                <a:ext cx="275760" cy="230760"/>
              </p14:xfrm>
            </p:contentPart>
          </mc:Choice>
          <mc:Fallback xmlns="">
            <p:pic>
              <p:nvPicPr>
                <p:cNvPr id="436" name="墨迹 435">
                  <a:extLst>
                    <a:ext uri="{FF2B5EF4-FFF2-40B4-BE49-F238E27FC236}">
                      <a16:creationId xmlns:a16="http://schemas.microsoft.com/office/drawing/2014/main" id="{C2CC32B8-575A-BADC-9E25-AFF1E81C855B}"/>
                    </a:ext>
                  </a:extLst>
                </p:cNvPr>
                <p:cNvPicPr/>
                <p:nvPr/>
              </p:nvPicPr>
              <p:blipFill>
                <a:blip r:embed="rId109"/>
                <a:stretch>
                  <a:fillRect/>
                </a:stretch>
              </p:blipFill>
              <p:spPr>
                <a:xfrm>
                  <a:off x="7411380" y="4317480"/>
                  <a:ext cx="3114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37" name="墨迹 436">
                  <a:extLst>
                    <a:ext uri="{FF2B5EF4-FFF2-40B4-BE49-F238E27FC236}">
                      <a16:creationId xmlns:a16="http://schemas.microsoft.com/office/drawing/2014/main" id="{CC823D67-1A09-4366-8285-44312F2E3F75}"/>
                    </a:ext>
                  </a:extLst>
                </p14:cNvPr>
                <p14:cNvContentPartPr/>
                <p14:nvPr/>
              </p14:nvContentPartPr>
              <p14:xfrm>
                <a:off x="7735380" y="4007880"/>
                <a:ext cx="14400" cy="644760"/>
              </p14:xfrm>
            </p:contentPart>
          </mc:Choice>
          <mc:Fallback xmlns="">
            <p:pic>
              <p:nvPicPr>
                <p:cNvPr id="437" name="墨迹 436">
                  <a:extLst>
                    <a:ext uri="{FF2B5EF4-FFF2-40B4-BE49-F238E27FC236}">
                      <a16:creationId xmlns:a16="http://schemas.microsoft.com/office/drawing/2014/main" id="{CC823D67-1A09-4366-8285-44312F2E3F75}"/>
                    </a:ext>
                  </a:extLst>
                </p:cNvPr>
                <p:cNvPicPr/>
                <p:nvPr/>
              </p:nvPicPr>
              <p:blipFill>
                <a:blip r:embed="rId111"/>
                <a:stretch>
                  <a:fillRect/>
                </a:stretch>
              </p:blipFill>
              <p:spPr>
                <a:xfrm>
                  <a:off x="7717380" y="3989880"/>
                  <a:ext cx="50040" cy="6804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438" name="墨迹 437">
                  <a:extLst>
                    <a:ext uri="{FF2B5EF4-FFF2-40B4-BE49-F238E27FC236}">
                      <a16:creationId xmlns:a16="http://schemas.microsoft.com/office/drawing/2014/main" id="{06DB6D8B-61B8-DCAB-58CB-026764ED4B96}"/>
                    </a:ext>
                  </a:extLst>
                </p14:cNvPr>
                <p14:cNvContentPartPr/>
                <p14:nvPr/>
              </p14:nvContentPartPr>
              <p14:xfrm>
                <a:off x="7772100" y="4266360"/>
                <a:ext cx="196560" cy="99720"/>
              </p14:xfrm>
            </p:contentPart>
          </mc:Choice>
          <mc:Fallback xmlns="">
            <p:pic>
              <p:nvPicPr>
                <p:cNvPr id="438" name="墨迹 437">
                  <a:extLst>
                    <a:ext uri="{FF2B5EF4-FFF2-40B4-BE49-F238E27FC236}">
                      <a16:creationId xmlns:a16="http://schemas.microsoft.com/office/drawing/2014/main" id="{06DB6D8B-61B8-DCAB-58CB-026764ED4B96}"/>
                    </a:ext>
                  </a:extLst>
                </p:cNvPr>
                <p:cNvPicPr/>
                <p:nvPr/>
              </p:nvPicPr>
              <p:blipFill>
                <a:blip r:embed="rId113"/>
                <a:stretch>
                  <a:fillRect/>
                </a:stretch>
              </p:blipFill>
              <p:spPr>
                <a:xfrm>
                  <a:off x="7754100" y="4248720"/>
                  <a:ext cx="2322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439" name="墨迹 438">
                  <a:extLst>
                    <a:ext uri="{FF2B5EF4-FFF2-40B4-BE49-F238E27FC236}">
                      <a16:creationId xmlns:a16="http://schemas.microsoft.com/office/drawing/2014/main" id="{427C6BCC-EA38-5130-D9B1-EECA4417D764}"/>
                    </a:ext>
                  </a:extLst>
                </p14:cNvPr>
                <p14:cNvContentPartPr/>
                <p14:nvPr/>
              </p14:nvContentPartPr>
              <p14:xfrm>
                <a:off x="7802700" y="4405680"/>
                <a:ext cx="86760" cy="160200"/>
              </p14:xfrm>
            </p:contentPart>
          </mc:Choice>
          <mc:Fallback xmlns="">
            <p:pic>
              <p:nvPicPr>
                <p:cNvPr id="439" name="墨迹 438">
                  <a:extLst>
                    <a:ext uri="{FF2B5EF4-FFF2-40B4-BE49-F238E27FC236}">
                      <a16:creationId xmlns:a16="http://schemas.microsoft.com/office/drawing/2014/main" id="{427C6BCC-EA38-5130-D9B1-EECA4417D764}"/>
                    </a:ext>
                  </a:extLst>
                </p:cNvPr>
                <p:cNvPicPr/>
                <p:nvPr/>
              </p:nvPicPr>
              <p:blipFill>
                <a:blip r:embed="rId115"/>
                <a:stretch>
                  <a:fillRect/>
                </a:stretch>
              </p:blipFill>
              <p:spPr>
                <a:xfrm>
                  <a:off x="7784700" y="4388040"/>
                  <a:ext cx="1224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40" name="墨迹 439">
                  <a:extLst>
                    <a:ext uri="{FF2B5EF4-FFF2-40B4-BE49-F238E27FC236}">
                      <a16:creationId xmlns:a16="http://schemas.microsoft.com/office/drawing/2014/main" id="{E8AD1066-E51C-02C0-2DFD-0A03F5B3C848}"/>
                    </a:ext>
                  </a:extLst>
                </p14:cNvPr>
                <p14:cNvContentPartPr/>
                <p14:nvPr/>
              </p14:nvContentPartPr>
              <p14:xfrm>
                <a:off x="8145420" y="4233960"/>
                <a:ext cx="172440" cy="279720"/>
              </p14:xfrm>
            </p:contentPart>
          </mc:Choice>
          <mc:Fallback xmlns="">
            <p:pic>
              <p:nvPicPr>
                <p:cNvPr id="440" name="墨迹 439">
                  <a:extLst>
                    <a:ext uri="{FF2B5EF4-FFF2-40B4-BE49-F238E27FC236}">
                      <a16:creationId xmlns:a16="http://schemas.microsoft.com/office/drawing/2014/main" id="{E8AD1066-E51C-02C0-2DFD-0A03F5B3C848}"/>
                    </a:ext>
                  </a:extLst>
                </p:cNvPr>
                <p:cNvPicPr/>
                <p:nvPr/>
              </p:nvPicPr>
              <p:blipFill>
                <a:blip r:embed="rId117"/>
                <a:stretch>
                  <a:fillRect/>
                </a:stretch>
              </p:blipFill>
              <p:spPr>
                <a:xfrm>
                  <a:off x="8127420" y="4215960"/>
                  <a:ext cx="2080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41" name="墨迹 440">
                  <a:extLst>
                    <a:ext uri="{FF2B5EF4-FFF2-40B4-BE49-F238E27FC236}">
                      <a16:creationId xmlns:a16="http://schemas.microsoft.com/office/drawing/2014/main" id="{260756EA-832F-3D9D-7947-64265B1369F6}"/>
                    </a:ext>
                  </a:extLst>
                </p14:cNvPr>
                <p14:cNvContentPartPr/>
                <p14:nvPr/>
              </p14:nvContentPartPr>
              <p14:xfrm>
                <a:off x="8595060" y="4084200"/>
                <a:ext cx="115920" cy="380160"/>
              </p14:xfrm>
            </p:contentPart>
          </mc:Choice>
          <mc:Fallback xmlns="">
            <p:pic>
              <p:nvPicPr>
                <p:cNvPr id="441" name="墨迹 440">
                  <a:extLst>
                    <a:ext uri="{FF2B5EF4-FFF2-40B4-BE49-F238E27FC236}">
                      <a16:creationId xmlns:a16="http://schemas.microsoft.com/office/drawing/2014/main" id="{260756EA-832F-3D9D-7947-64265B1369F6}"/>
                    </a:ext>
                  </a:extLst>
                </p:cNvPr>
                <p:cNvPicPr/>
                <p:nvPr/>
              </p:nvPicPr>
              <p:blipFill>
                <a:blip r:embed="rId119"/>
                <a:stretch>
                  <a:fillRect/>
                </a:stretch>
              </p:blipFill>
              <p:spPr>
                <a:xfrm>
                  <a:off x="8577060" y="4066200"/>
                  <a:ext cx="151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42" name="墨迹 441">
                  <a:extLst>
                    <a:ext uri="{FF2B5EF4-FFF2-40B4-BE49-F238E27FC236}">
                      <a16:creationId xmlns:a16="http://schemas.microsoft.com/office/drawing/2014/main" id="{ADC0B129-38A1-48EB-4071-9576FC74391E}"/>
                    </a:ext>
                  </a:extLst>
                </p14:cNvPr>
                <p14:cNvContentPartPr/>
                <p14:nvPr/>
              </p14:nvContentPartPr>
              <p14:xfrm>
                <a:off x="8397060" y="4145040"/>
                <a:ext cx="211680" cy="122040"/>
              </p14:xfrm>
            </p:contentPart>
          </mc:Choice>
          <mc:Fallback xmlns="">
            <p:pic>
              <p:nvPicPr>
                <p:cNvPr id="442" name="墨迹 441">
                  <a:extLst>
                    <a:ext uri="{FF2B5EF4-FFF2-40B4-BE49-F238E27FC236}">
                      <a16:creationId xmlns:a16="http://schemas.microsoft.com/office/drawing/2014/main" id="{ADC0B129-38A1-48EB-4071-9576FC74391E}"/>
                    </a:ext>
                  </a:extLst>
                </p:cNvPr>
                <p:cNvPicPr/>
                <p:nvPr/>
              </p:nvPicPr>
              <p:blipFill>
                <a:blip r:embed="rId121"/>
                <a:stretch>
                  <a:fillRect/>
                </a:stretch>
              </p:blipFill>
              <p:spPr>
                <a:xfrm>
                  <a:off x="8379060" y="4127400"/>
                  <a:ext cx="24732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53" name="墨迹 452">
                  <a:extLst>
                    <a:ext uri="{FF2B5EF4-FFF2-40B4-BE49-F238E27FC236}">
                      <a16:creationId xmlns:a16="http://schemas.microsoft.com/office/drawing/2014/main" id="{953F923E-2A62-6763-650C-2690B1070D9F}"/>
                    </a:ext>
                  </a:extLst>
                </p14:cNvPr>
                <p14:cNvContentPartPr/>
                <p14:nvPr/>
              </p14:nvContentPartPr>
              <p14:xfrm>
                <a:off x="7754460" y="4330440"/>
                <a:ext cx="142200" cy="352080"/>
              </p14:xfrm>
            </p:contentPart>
          </mc:Choice>
          <mc:Fallback xmlns="">
            <p:pic>
              <p:nvPicPr>
                <p:cNvPr id="453" name="墨迹 452">
                  <a:extLst>
                    <a:ext uri="{FF2B5EF4-FFF2-40B4-BE49-F238E27FC236}">
                      <a16:creationId xmlns:a16="http://schemas.microsoft.com/office/drawing/2014/main" id="{953F923E-2A62-6763-650C-2690B1070D9F}"/>
                    </a:ext>
                  </a:extLst>
                </p:cNvPr>
                <p:cNvPicPr/>
                <p:nvPr/>
              </p:nvPicPr>
              <p:blipFill>
                <a:blip r:embed="rId123"/>
                <a:stretch>
                  <a:fillRect/>
                </a:stretch>
              </p:blipFill>
              <p:spPr>
                <a:xfrm>
                  <a:off x="7736820" y="4312800"/>
                  <a:ext cx="17784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455" name="墨迹 454">
                  <a:extLst>
                    <a:ext uri="{FF2B5EF4-FFF2-40B4-BE49-F238E27FC236}">
                      <a16:creationId xmlns:a16="http://schemas.microsoft.com/office/drawing/2014/main" id="{9CD4AAE6-95BA-A3FF-5498-E26560D357E4}"/>
                    </a:ext>
                  </a:extLst>
                </p14:cNvPr>
                <p14:cNvContentPartPr/>
                <p14:nvPr/>
              </p14:nvContentPartPr>
              <p14:xfrm>
                <a:off x="8602620" y="4145040"/>
                <a:ext cx="172440" cy="360"/>
              </p14:xfrm>
            </p:contentPart>
          </mc:Choice>
          <mc:Fallback xmlns="">
            <p:pic>
              <p:nvPicPr>
                <p:cNvPr id="455" name="墨迹 454">
                  <a:extLst>
                    <a:ext uri="{FF2B5EF4-FFF2-40B4-BE49-F238E27FC236}">
                      <a16:creationId xmlns:a16="http://schemas.microsoft.com/office/drawing/2014/main" id="{9CD4AAE6-95BA-A3FF-5498-E26560D357E4}"/>
                    </a:ext>
                  </a:extLst>
                </p:cNvPr>
                <p:cNvPicPr/>
                <p:nvPr/>
              </p:nvPicPr>
              <p:blipFill>
                <a:blip r:embed="rId125"/>
                <a:stretch>
                  <a:fillRect/>
                </a:stretch>
              </p:blipFill>
              <p:spPr>
                <a:xfrm>
                  <a:off x="8584620" y="4127040"/>
                  <a:ext cx="20808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6">
            <p14:nvContentPartPr>
              <p14:cNvPr id="460" name="墨迹 459">
                <a:extLst>
                  <a:ext uri="{FF2B5EF4-FFF2-40B4-BE49-F238E27FC236}">
                    <a16:creationId xmlns:a16="http://schemas.microsoft.com/office/drawing/2014/main" id="{55A6F4FB-BCC1-E6C4-A414-23F6EA4911CB}"/>
                  </a:ext>
                </a:extLst>
              </p14:cNvPr>
              <p14:cNvContentPartPr/>
              <p14:nvPr/>
            </p14:nvContentPartPr>
            <p14:xfrm>
              <a:off x="6520020" y="4384800"/>
              <a:ext cx="124560" cy="89280"/>
            </p14:xfrm>
          </p:contentPart>
        </mc:Choice>
        <mc:Fallback xmlns="">
          <p:pic>
            <p:nvPicPr>
              <p:cNvPr id="460" name="墨迹 459">
                <a:extLst>
                  <a:ext uri="{FF2B5EF4-FFF2-40B4-BE49-F238E27FC236}">
                    <a16:creationId xmlns:a16="http://schemas.microsoft.com/office/drawing/2014/main" id="{55A6F4FB-BCC1-E6C4-A414-23F6EA4911CB}"/>
                  </a:ext>
                </a:extLst>
              </p:cNvPr>
              <p:cNvPicPr/>
              <p:nvPr/>
            </p:nvPicPr>
            <p:blipFill>
              <a:blip r:embed="rId127"/>
              <a:stretch>
                <a:fillRect/>
              </a:stretch>
            </p:blipFill>
            <p:spPr>
              <a:xfrm>
                <a:off x="6502380" y="4367160"/>
                <a:ext cx="1602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461" name="墨迹 460">
                <a:extLst>
                  <a:ext uri="{FF2B5EF4-FFF2-40B4-BE49-F238E27FC236}">
                    <a16:creationId xmlns:a16="http://schemas.microsoft.com/office/drawing/2014/main" id="{062A1B0D-E653-E27C-8DEC-231AB8DDC58B}"/>
                  </a:ext>
                </a:extLst>
              </p14:cNvPr>
              <p14:cNvContentPartPr/>
              <p14:nvPr/>
            </p14:nvContentPartPr>
            <p14:xfrm>
              <a:off x="7429380" y="3405600"/>
              <a:ext cx="133560" cy="24480"/>
            </p14:xfrm>
          </p:contentPart>
        </mc:Choice>
        <mc:Fallback xmlns="">
          <p:pic>
            <p:nvPicPr>
              <p:cNvPr id="461" name="墨迹 460">
                <a:extLst>
                  <a:ext uri="{FF2B5EF4-FFF2-40B4-BE49-F238E27FC236}">
                    <a16:creationId xmlns:a16="http://schemas.microsoft.com/office/drawing/2014/main" id="{062A1B0D-E653-E27C-8DEC-231AB8DDC58B}"/>
                  </a:ext>
                </a:extLst>
              </p:cNvPr>
              <p:cNvPicPr/>
              <p:nvPr/>
            </p:nvPicPr>
            <p:blipFill>
              <a:blip r:embed="rId129"/>
              <a:stretch>
                <a:fillRect/>
              </a:stretch>
            </p:blipFill>
            <p:spPr>
              <a:xfrm>
                <a:off x="7411380" y="3387600"/>
                <a:ext cx="169200" cy="60120"/>
              </a:xfrm>
              <a:prstGeom prst="rect">
                <a:avLst/>
              </a:prstGeom>
            </p:spPr>
          </p:pic>
        </mc:Fallback>
      </mc:AlternateContent>
      <p:grpSp>
        <p:nvGrpSpPr>
          <p:cNvPr id="463" name="组合 462">
            <a:extLst>
              <a:ext uri="{FF2B5EF4-FFF2-40B4-BE49-F238E27FC236}">
                <a16:creationId xmlns:a16="http://schemas.microsoft.com/office/drawing/2014/main" id="{DA71B41B-6C88-92ED-3497-7E85A8B3A1B8}"/>
              </a:ext>
            </a:extLst>
          </p:cNvPr>
          <p:cNvGrpSpPr/>
          <p:nvPr/>
        </p:nvGrpSpPr>
        <p:grpSpPr>
          <a:xfrm>
            <a:off x="7696140" y="3449520"/>
            <a:ext cx="929880" cy="328320"/>
            <a:chOff x="7696140" y="3449520"/>
            <a:chExt cx="929880" cy="328320"/>
          </a:xfrm>
        </p:grpSpPr>
        <mc:AlternateContent xmlns:mc="http://schemas.openxmlformats.org/markup-compatibility/2006" xmlns:p14="http://schemas.microsoft.com/office/powerpoint/2010/main">
          <mc:Choice Requires="p14">
            <p:contentPart p14:bwMode="auto" r:id="rId130">
              <p14:nvContentPartPr>
                <p14:cNvPr id="424" name="墨迹 423">
                  <a:extLst>
                    <a:ext uri="{FF2B5EF4-FFF2-40B4-BE49-F238E27FC236}">
                      <a16:creationId xmlns:a16="http://schemas.microsoft.com/office/drawing/2014/main" id="{961EE8B4-B991-7CA0-11E9-230514FD04A0}"/>
                    </a:ext>
                  </a:extLst>
                </p14:cNvPr>
                <p14:cNvContentPartPr/>
                <p14:nvPr/>
              </p14:nvContentPartPr>
              <p14:xfrm>
                <a:off x="7696140" y="3449520"/>
                <a:ext cx="154800" cy="240840"/>
              </p14:xfrm>
            </p:contentPart>
          </mc:Choice>
          <mc:Fallback xmlns="">
            <p:pic>
              <p:nvPicPr>
                <p:cNvPr id="424" name="墨迹 423">
                  <a:extLst>
                    <a:ext uri="{FF2B5EF4-FFF2-40B4-BE49-F238E27FC236}">
                      <a16:creationId xmlns:a16="http://schemas.microsoft.com/office/drawing/2014/main" id="{961EE8B4-B991-7CA0-11E9-230514FD04A0}"/>
                    </a:ext>
                  </a:extLst>
                </p:cNvPr>
                <p:cNvPicPr/>
                <p:nvPr/>
              </p:nvPicPr>
              <p:blipFill>
                <a:blip r:embed="rId131"/>
                <a:stretch>
                  <a:fillRect/>
                </a:stretch>
              </p:blipFill>
              <p:spPr>
                <a:xfrm>
                  <a:off x="7678140" y="3431520"/>
                  <a:ext cx="19044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427" name="墨迹 426">
                  <a:extLst>
                    <a:ext uri="{FF2B5EF4-FFF2-40B4-BE49-F238E27FC236}">
                      <a16:creationId xmlns:a16="http://schemas.microsoft.com/office/drawing/2014/main" id="{D4CC045F-ACF8-0770-0347-745FF450A2D3}"/>
                    </a:ext>
                  </a:extLst>
                </p14:cNvPr>
                <p14:cNvContentPartPr/>
                <p14:nvPr/>
              </p14:nvContentPartPr>
              <p14:xfrm>
                <a:off x="8343420" y="3546720"/>
                <a:ext cx="282600" cy="231120"/>
              </p14:xfrm>
            </p:contentPart>
          </mc:Choice>
          <mc:Fallback xmlns="">
            <p:pic>
              <p:nvPicPr>
                <p:cNvPr id="427" name="墨迹 426">
                  <a:extLst>
                    <a:ext uri="{FF2B5EF4-FFF2-40B4-BE49-F238E27FC236}">
                      <a16:creationId xmlns:a16="http://schemas.microsoft.com/office/drawing/2014/main" id="{D4CC045F-ACF8-0770-0347-745FF450A2D3}"/>
                    </a:ext>
                  </a:extLst>
                </p:cNvPr>
                <p:cNvPicPr/>
                <p:nvPr/>
              </p:nvPicPr>
              <p:blipFill>
                <a:blip r:embed="rId133"/>
                <a:stretch>
                  <a:fillRect/>
                </a:stretch>
              </p:blipFill>
              <p:spPr>
                <a:xfrm>
                  <a:off x="8325780" y="3529080"/>
                  <a:ext cx="31824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462" name="墨迹 461">
                  <a:extLst>
                    <a:ext uri="{FF2B5EF4-FFF2-40B4-BE49-F238E27FC236}">
                      <a16:creationId xmlns:a16="http://schemas.microsoft.com/office/drawing/2014/main" id="{CB5EA844-15F3-0AF5-821E-7117DB2857B9}"/>
                    </a:ext>
                  </a:extLst>
                </p14:cNvPr>
                <p14:cNvContentPartPr/>
                <p14:nvPr/>
              </p14:nvContentPartPr>
              <p14:xfrm>
                <a:off x="8014380" y="3504960"/>
                <a:ext cx="213840" cy="252000"/>
              </p14:xfrm>
            </p:contentPart>
          </mc:Choice>
          <mc:Fallback xmlns="">
            <p:pic>
              <p:nvPicPr>
                <p:cNvPr id="462" name="墨迹 461">
                  <a:extLst>
                    <a:ext uri="{FF2B5EF4-FFF2-40B4-BE49-F238E27FC236}">
                      <a16:creationId xmlns:a16="http://schemas.microsoft.com/office/drawing/2014/main" id="{CB5EA844-15F3-0AF5-821E-7117DB2857B9}"/>
                    </a:ext>
                  </a:extLst>
                </p:cNvPr>
                <p:cNvPicPr/>
                <p:nvPr/>
              </p:nvPicPr>
              <p:blipFill>
                <a:blip r:embed="rId135"/>
                <a:stretch>
                  <a:fillRect/>
                </a:stretch>
              </p:blipFill>
              <p:spPr>
                <a:xfrm>
                  <a:off x="7996380" y="3486960"/>
                  <a:ext cx="249480" cy="287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6">
            <p14:nvContentPartPr>
              <p14:cNvPr id="471" name="墨迹 470">
                <a:extLst>
                  <a:ext uri="{FF2B5EF4-FFF2-40B4-BE49-F238E27FC236}">
                    <a16:creationId xmlns:a16="http://schemas.microsoft.com/office/drawing/2014/main" id="{1A93F710-C3FE-2A60-DD8B-F9B011871716}"/>
                  </a:ext>
                </a:extLst>
              </p14:cNvPr>
              <p14:cNvContentPartPr/>
              <p14:nvPr/>
            </p14:nvContentPartPr>
            <p14:xfrm>
              <a:off x="2815230" y="4769910"/>
              <a:ext cx="360" cy="193320"/>
            </p14:xfrm>
          </p:contentPart>
        </mc:Choice>
        <mc:Fallback xmlns="">
          <p:pic>
            <p:nvPicPr>
              <p:cNvPr id="471" name="墨迹 470">
                <a:extLst>
                  <a:ext uri="{FF2B5EF4-FFF2-40B4-BE49-F238E27FC236}">
                    <a16:creationId xmlns:a16="http://schemas.microsoft.com/office/drawing/2014/main" id="{1A93F710-C3FE-2A60-DD8B-F9B011871716}"/>
                  </a:ext>
                </a:extLst>
              </p:cNvPr>
              <p:cNvPicPr/>
              <p:nvPr/>
            </p:nvPicPr>
            <p:blipFill>
              <a:blip r:embed="rId137"/>
              <a:stretch>
                <a:fillRect/>
              </a:stretch>
            </p:blipFill>
            <p:spPr>
              <a:xfrm>
                <a:off x="2797590" y="4751910"/>
                <a:ext cx="360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472" name="墨迹 471">
                <a:extLst>
                  <a:ext uri="{FF2B5EF4-FFF2-40B4-BE49-F238E27FC236}">
                    <a16:creationId xmlns:a16="http://schemas.microsoft.com/office/drawing/2014/main" id="{5506E4E2-ACF8-A315-DD5D-2AB10AF6BA11}"/>
                  </a:ext>
                </a:extLst>
              </p14:cNvPr>
              <p14:cNvContentPartPr/>
              <p14:nvPr/>
            </p14:nvContentPartPr>
            <p14:xfrm>
              <a:off x="2849790" y="4594590"/>
              <a:ext cx="360" cy="360"/>
            </p14:xfrm>
          </p:contentPart>
        </mc:Choice>
        <mc:Fallback xmlns="">
          <p:pic>
            <p:nvPicPr>
              <p:cNvPr id="472" name="墨迹 471">
                <a:extLst>
                  <a:ext uri="{FF2B5EF4-FFF2-40B4-BE49-F238E27FC236}">
                    <a16:creationId xmlns:a16="http://schemas.microsoft.com/office/drawing/2014/main" id="{5506E4E2-ACF8-A315-DD5D-2AB10AF6BA11}"/>
                  </a:ext>
                </a:extLst>
              </p:cNvPr>
              <p:cNvPicPr/>
              <p:nvPr/>
            </p:nvPicPr>
            <p:blipFill>
              <a:blip r:embed="rId61"/>
              <a:stretch>
                <a:fillRect/>
              </a:stretch>
            </p:blipFill>
            <p:spPr>
              <a:xfrm>
                <a:off x="2831790" y="4576950"/>
                <a:ext cx="36000" cy="36000"/>
              </a:xfrm>
              <a:prstGeom prst="rect">
                <a:avLst/>
              </a:prstGeom>
            </p:spPr>
          </p:pic>
        </mc:Fallback>
      </mc:AlternateContent>
      <p:grpSp>
        <p:nvGrpSpPr>
          <p:cNvPr id="486" name="组合 485">
            <a:extLst>
              <a:ext uri="{FF2B5EF4-FFF2-40B4-BE49-F238E27FC236}">
                <a16:creationId xmlns:a16="http://schemas.microsoft.com/office/drawing/2014/main" id="{0527EB81-9505-1915-8443-5513EA35D722}"/>
              </a:ext>
            </a:extLst>
          </p:cNvPr>
          <p:cNvGrpSpPr/>
          <p:nvPr/>
        </p:nvGrpSpPr>
        <p:grpSpPr>
          <a:xfrm>
            <a:off x="3169830" y="4812030"/>
            <a:ext cx="952560" cy="275760"/>
            <a:chOff x="3169830" y="4812030"/>
            <a:chExt cx="952560" cy="275760"/>
          </a:xfrm>
        </p:grpSpPr>
        <mc:AlternateContent xmlns:mc="http://schemas.openxmlformats.org/markup-compatibility/2006" xmlns:p14="http://schemas.microsoft.com/office/powerpoint/2010/main">
          <mc:Choice Requires="p14">
            <p:contentPart p14:bwMode="auto" r:id="rId139">
              <p14:nvContentPartPr>
                <p14:cNvPr id="477" name="墨迹 476">
                  <a:extLst>
                    <a:ext uri="{FF2B5EF4-FFF2-40B4-BE49-F238E27FC236}">
                      <a16:creationId xmlns:a16="http://schemas.microsoft.com/office/drawing/2014/main" id="{C605489C-FE72-40AB-8461-CCB6B4649A62}"/>
                    </a:ext>
                  </a:extLst>
                </p14:cNvPr>
                <p14:cNvContentPartPr/>
                <p14:nvPr/>
              </p14:nvContentPartPr>
              <p14:xfrm>
                <a:off x="3169830" y="4812030"/>
                <a:ext cx="370080" cy="157680"/>
              </p14:xfrm>
            </p:contentPart>
          </mc:Choice>
          <mc:Fallback xmlns="">
            <p:pic>
              <p:nvPicPr>
                <p:cNvPr id="477" name="墨迹 476">
                  <a:extLst>
                    <a:ext uri="{FF2B5EF4-FFF2-40B4-BE49-F238E27FC236}">
                      <a16:creationId xmlns:a16="http://schemas.microsoft.com/office/drawing/2014/main" id="{C605489C-FE72-40AB-8461-CCB6B4649A62}"/>
                    </a:ext>
                  </a:extLst>
                </p:cNvPr>
                <p:cNvPicPr/>
                <p:nvPr/>
              </p:nvPicPr>
              <p:blipFill>
                <a:blip r:embed="rId140"/>
                <a:stretch>
                  <a:fillRect/>
                </a:stretch>
              </p:blipFill>
              <p:spPr>
                <a:xfrm>
                  <a:off x="3151830" y="4794030"/>
                  <a:ext cx="4057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478" name="墨迹 477">
                  <a:extLst>
                    <a:ext uri="{FF2B5EF4-FFF2-40B4-BE49-F238E27FC236}">
                      <a16:creationId xmlns:a16="http://schemas.microsoft.com/office/drawing/2014/main" id="{7439091C-E9EA-9619-90CA-8EB92CA227B9}"/>
                    </a:ext>
                  </a:extLst>
                </p14:cNvPr>
                <p14:cNvContentPartPr/>
                <p14:nvPr/>
              </p14:nvContentPartPr>
              <p14:xfrm>
                <a:off x="3629550" y="4831470"/>
                <a:ext cx="266040" cy="218160"/>
              </p14:xfrm>
            </p:contentPart>
          </mc:Choice>
          <mc:Fallback xmlns="">
            <p:pic>
              <p:nvPicPr>
                <p:cNvPr id="478" name="墨迹 477">
                  <a:extLst>
                    <a:ext uri="{FF2B5EF4-FFF2-40B4-BE49-F238E27FC236}">
                      <a16:creationId xmlns:a16="http://schemas.microsoft.com/office/drawing/2014/main" id="{7439091C-E9EA-9619-90CA-8EB92CA227B9}"/>
                    </a:ext>
                  </a:extLst>
                </p:cNvPr>
                <p:cNvPicPr/>
                <p:nvPr/>
              </p:nvPicPr>
              <p:blipFill>
                <a:blip r:embed="rId142"/>
                <a:stretch>
                  <a:fillRect/>
                </a:stretch>
              </p:blipFill>
              <p:spPr>
                <a:xfrm>
                  <a:off x="3611910" y="4813830"/>
                  <a:ext cx="3016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479" name="墨迹 478">
                  <a:extLst>
                    <a:ext uri="{FF2B5EF4-FFF2-40B4-BE49-F238E27FC236}">
                      <a16:creationId xmlns:a16="http://schemas.microsoft.com/office/drawing/2014/main" id="{DDC7EF4D-BFF5-B10B-3AA2-BD62AADA7462}"/>
                    </a:ext>
                  </a:extLst>
                </p14:cNvPr>
                <p14:cNvContentPartPr/>
                <p14:nvPr/>
              </p14:nvContentPartPr>
              <p14:xfrm>
                <a:off x="3968670" y="4823190"/>
                <a:ext cx="153720" cy="264600"/>
              </p14:xfrm>
            </p:contentPart>
          </mc:Choice>
          <mc:Fallback xmlns="">
            <p:pic>
              <p:nvPicPr>
                <p:cNvPr id="479" name="墨迹 478">
                  <a:extLst>
                    <a:ext uri="{FF2B5EF4-FFF2-40B4-BE49-F238E27FC236}">
                      <a16:creationId xmlns:a16="http://schemas.microsoft.com/office/drawing/2014/main" id="{DDC7EF4D-BFF5-B10B-3AA2-BD62AADA7462}"/>
                    </a:ext>
                  </a:extLst>
                </p:cNvPr>
                <p:cNvPicPr/>
                <p:nvPr/>
              </p:nvPicPr>
              <p:blipFill>
                <a:blip r:embed="rId144"/>
                <a:stretch>
                  <a:fillRect/>
                </a:stretch>
              </p:blipFill>
              <p:spPr>
                <a:xfrm>
                  <a:off x="3951030" y="4805550"/>
                  <a:ext cx="189360" cy="300240"/>
                </a:xfrm>
                <a:prstGeom prst="rect">
                  <a:avLst/>
                </a:prstGeom>
              </p:spPr>
            </p:pic>
          </mc:Fallback>
        </mc:AlternateContent>
      </p:grpSp>
      <p:grpSp>
        <p:nvGrpSpPr>
          <p:cNvPr id="485" name="组合 484">
            <a:extLst>
              <a:ext uri="{FF2B5EF4-FFF2-40B4-BE49-F238E27FC236}">
                <a16:creationId xmlns:a16="http://schemas.microsoft.com/office/drawing/2014/main" id="{EAC49D3A-5183-3FD3-FAF9-A1D468EF8E4B}"/>
              </a:ext>
            </a:extLst>
          </p:cNvPr>
          <p:cNvGrpSpPr/>
          <p:nvPr/>
        </p:nvGrpSpPr>
        <p:grpSpPr>
          <a:xfrm>
            <a:off x="4464750" y="4823190"/>
            <a:ext cx="684720" cy="303840"/>
            <a:chOff x="4464750" y="4823190"/>
            <a:chExt cx="684720" cy="303840"/>
          </a:xfrm>
        </p:grpSpPr>
        <mc:AlternateContent xmlns:mc="http://schemas.openxmlformats.org/markup-compatibility/2006" xmlns:p14="http://schemas.microsoft.com/office/powerpoint/2010/main">
          <mc:Choice Requires="p14">
            <p:contentPart p14:bwMode="auto" r:id="rId145">
              <p14:nvContentPartPr>
                <p14:cNvPr id="480" name="墨迹 479">
                  <a:extLst>
                    <a:ext uri="{FF2B5EF4-FFF2-40B4-BE49-F238E27FC236}">
                      <a16:creationId xmlns:a16="http://schemas.microsoft.com/office/drawing/2014/main" id="{789AF217-4929-3393-B406-7F4A65DA8703}"/>
                    </a:ext>
                  </a:extLst>
                </p14:cNvPr>
                <p14:cNvContentPartPr/>
                <p14:nvPr/>
              </p14:nvContentPartPr>
              <p14:xfrm>
                <a:off x="4464750" y="4880430"/>
                <a:ext cx="203400" cy="134280"/>
              </p14:xfrm>
            </p:contentPart>
          </mc:Choice>
          <mc:Fallback xmlns="">
            <p:pic>
              <p:nvPicPr>
                <p:cNvPr id="480" name="墨迹 479">
                  <a:extLst>
                    <a:ext uri="{FF2B5EF4-FFF2-40B4-BE49-F238E27FC236}">
                      <a16:creationId xmlns:a16="http://schemas.microsoft.com/office/drawing/2014/main" id="{789AF217-4929-3393-B406-7F4A65DA8703}"/>
                    </a:ext>
                  </a:extLst>
                </p:cNvPr>
                <p:cNvPicPr/>
                <p:nvPr/>
              </p:nvPicPr>
              <p:blipFill>
                <a:blip r:embed="rId146"/>
                <a:stretch>
                  <a:fillRect/>
                </a:stretch>
              </p:blipFill>
              <p:spPr>
                <a:xfrm>
                  <a:off x="4446750" y="4862430"/>
                  <a:ext cx="23904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481" name="墨迹 480">
                  <a:extLst>
                    <a:ext uri="{FF2B5EF4-FFF2-40B4-BE49-F238E27FC236}">
                      <a16:creationId xmlns:a16="http://schemas.microsoft.com/office/drawing/2014/main" id="{FB0EF4E6-D140-66AC-004C-1AAECCA9EEC6}"/>
                    </a:ext>
                  </a:extLst>
                </p14:cNvPr>
                <p14:cNvContentPartPr/>
                <p14:nvPr/>
              </p14:nvContentPartPr>
              <p14:xfrm>
                <a:off x="4677870" y="4876830"/>
                <a:ext cx="138600" cy="250200"/>
              </p14:xfrm>
            </p:contentPart>
          </mc:Choice>
          <mc:Fallback xmlns="">
            <p:pic>
              <p:nvPicPr>
                <p:cNvPr id="481" name="墨迹 480">
                  <a:extLst>
                    <a:ext uri="{FF2B5EF4-FFF2-40B4-BE49-F238E27FC236}">
                      <a16:creationId xmlns:a16="http://schemas.microsoft.com/office/drawing/2014/main" id="{FB0EF4E6-D140-66AC-004C-1AAECCA9EEC6}"/>
                    </a:ext>
                  </a:extLst>
                </p:cNvPr>
                <p:cNvPicPr/>
                <p:nvPr/>
              </p:nvPicPr>
              <p:blipFill>
                <a:blip r:embed="rId148"/>
                <a:stretch>
                  <a:fillRect/>
                </a:stretch>
              </p:blipFill>
              <p:spPr>
                <a:xfrm>
                  <a:off x="4659870" y="4859190"/>
                  <a:ext cx="17424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482" name="墨迹 481">
                  <a:extLst>
                    <a:ext uri="{FF2B5EF4-FFF2-40B4-BE49-F238E27FC236}">
                      <a16:creationId xmlns:a16="http://schemas.microsoft.com/office/drawing/2014/main" id="{5371B46A-244B-4725-9422-AFEAB85C82C4}"/>
                    </a:ext>
                  </a:extLst>
                </p14:cNvPr>
                <p14:cNvContentPartPr/>
                <p14:nvPr/>
              </p14:nvContentPartPr>
              <p14:xfrm>
                <a:off x="4880550" y="4933710"/>
                <a:ext cx="24480" cy="145440"/>
              </p14:xfrm>
            </p:contentPart>
          </mc:Choice>
          <mc:Fallback xmlns="">
            <p:pic>
              <p:nvPicPr>
                <p:cNvPr id="482" name="墨迹 481">
                  <a:extLst>
                    <a:ext uri="{FF2B5EF4-FFF2-40B4-BE49-F238E27FC236}">
                      <a16:creationId xmlns:a16="http://schemas.microsoft.com/office/drawing/2014/main" id="{5371B46A-244B-4725-9422-AFEAB85C82C4}"/>
                    </a:ext>
                  </a:extLst>
                </p:cNvPr>
                <p:cNvPicPr/>
                <p:nvPr/>
              </p:nvPicPr>
              <p:blipFill>
                <a:blip r:embed="rId150"/>
                <a:stretch>
                  <a:fillRect/>
                </a:stretch>
              </p:blipFill>
              <p:spPr>
                <a:xfrm>
                  <a:off x="4862550" y="4915710"/>
                  <a:ext cx="601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483" name="墨迹 482">
                  <a:extLst>
                    <a:ext uri="{FF2B5EF4-FFF2-40B4-BE49-F238E27FC236}">
                      <a16:creationId xmlns:a16="http://schemas.microsoft.com/office/drawing/2014/main" id="{5E5D895A-CA7F-5258-A2DF-FC8FAC76E4B7}"/>
                    </a:ext>
                  </a:extLst>
                </p14:cNvPr>
                <p14:cNvContentPartPr/>
                <p14:nvPr/>
              </p14:nvContentPartPr>
              <p14:xfrm>
                <a:off x="4952910" y="4823190"/>
                <a:ext cx="360" cy="360"/>
              </p14:xfrm>
            </p:contentPart>
          </mc:Choice>
          <mc:Fallback xmlns="">
            <p:pic>
              <p:nvPicPr>
                <p:cNvPr id="483" name="墨迹 482">
                  <a:extLst>
                    <a:ext uri="{FF2B5EF4-FFF2-40B4-BE49-F238E27FC236}">
                      <a16:creationId xmlns:a16="http://schemas.microsoft.com/office/drawing/2014/main" id="{5E5D895A-CA7F-5258-A2DF-FC8FAC76E4B7}"/>
                    </a:ext>
                  </a:extLst>
                </p:cNvPr>
                <p:cNvPicPr/>
                <p:nvPr/>
              </p:nvPicPr>
              <p:blipFill>
                <a:blip r:embed="rId61"/>
                <a:stretch>
                  <a:fillRect/>
                </a:stretch>
              </p:blipFill>
              <p:spPr>
                <a:xfrm>
                  <a:off x="4934910" y="480519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484" name="墨迹 483">
                  <a:extLst>
                    <a:ext uri="{FF2B5EF4-FFF2-40B4-BE49-F238E27FC236}">
                      <a16:creationId xmlns:a16="http://schemas.microsoft.com/office/drawing/2014/main" id="{54FB9D72-44D6-9FCA-17B8-FA286A74FBED}"/>
                    </a:ext>
                  </a:extLst>
                </p14:cNvPr>
                <p14:cNvContentPartPr/>
                <p14:nvPr/>
              </p14:nvContentPartPr>
              <p14:xfrm>
                <a:off x="4994670" y="4932270"/>
                <a:ext cx="154800" cy="126360"/>
              </p14:xfrm>
            </p:contentPart>
          </mc:Choice>
          <mc:Fallback xmlns="">
            <p:pic>
              <p:nvPicPr>
                <p:cNvPr id="484" name="墨迹 483">
                  <a:extLst>
                    <a:ext uri="{FF2B5EF4-FFF2-40B4-BE49-F238E27FC236}">
                      <a16:creationId xmlns:a16="http://schemas.microsoft.com/office/drawing/2014/main" id="{54FB9D72-44D6-9FCA-17B8-FA286A74FBED}"/>
                    </a:ext>
                  </a:extLst>
                </p:cNvPr>
                <p:cNvPicPr/>
                <p:nvPr/>
              </p:nvPicPr>
              <p:blipFill>
                <a:blip r:embed="rId153"/>
                <a:stretch>
                  <a:fillRect/>
                </a:stretch>
              </p:blipFill>
              <p:spPr>
                <a:xfrm>
                  <a:off x="4977030" y="4914630"/>
                  <a:ext cx="190440" cy="16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4">
            <p14:nvContentPartPr>
              <p14:cNvPr id="487" name="墨迹 486">
                <a:extLst>
                  <a:ext uri="{FF2B5EF4-FFF2-40B4-BE49-F238E27FC236}">
                    <a16:creationId xmlns:a16="http://schemas.microsoft.com/office/drawing/2014/main" id="{C39BEA23-8402-B37B-A308-514E1E4569D6}"/>
                  </a:ext>
                </a:extLst>
              </p14:cNvPr>
              <p14:cNvContentPartPr/>
              <p14:nvPr/>
            </p14:nvContentPartPr>
            <p14:xfrm>
              <a:off x="5280150" y="4914270"/>
              <a:ext cx="126720" cy="368280"/>
            </p14:xfrm>
          </p:contentPart>
        </mc:Choice>
        <mc:Fallback xmlns="">
          <p:pic>
            <p:nvPicPr>
              <p:cNvPr id="487" name="墨迹 486">
                <a:extLst>
                  <a:ext uri="{FF2B5EF4-FFF2-40B4-BE49-F238E27FC236}">
                    <a16:creationId xmlns:a16="http://schemas.microsoft.com/office/drawing/2014/main" id="{C39BEA23-8402-B37B-A308-514E1E4569D6}"/>
                  </a:ext>
                </a:extLst>
              </p:cNvPr>
              <p:cNvPicPr/>
              <p:nvPr/>
            </p:nvPicPr>
            <p:blipFill>
              <a:blip r:embed="rId155"/>
              <a:stretch>
                <a:fillRect/>
              </a:stretch>
            </p:blipFill>
            <p:spPr>
              <a:xfrm>
                <a:off x="5262150" y="4896270"/>
                <a:ext cx="162360" cy="403920"/>
              </a:xfrm>
              <a:prstGeom prst="rect">
                <a:avLst/>
              </a:prstGeom>
            </p:spPr>
          </p:pic>
        </mc:Fallback>
      </mc:AlternateContent>
      <p:grpSp>
        <p:nvGrpSpPr>
          <p:cNvPr id="497" name="组合 496">
            <a:extLst>
              <a:ext uri="{FF2B5EF4-FFF2-40B4-BE49-F238E27FC236}">
                <a16:creationId xmlns:a16="http://schemas.microsoft.com/office/drawing/2014/main" id="{17B54188-69F8-5362-259A-FD38816EAF22}"/>
              </a:ext>
            </a:extLst>
          </p:cNvPr>
          <p:cNvGrpSpPr/>
          <p:nvPr/>
        </p:nvGrpSpPr>
        <p:grpSpPr>
          <a:xfrm>
            <a:off x="5619630" y="4834710"/>
            <a:ext cx="243360" cy="252000"/>
            <a:chOff x="5619630" y="4834710"/>
            <a:chExt cx="243360" cy="252000"/>
          </a:xfrm>
        </p:grpSpPr>
        <mc:AlternateContent xmlns:mc="http://schemas.openxmlformats.org/markup-compatibility/2006" xmlns:p14="http://schemas.microsoft.com/office/powerpoint/2010/main">
          <mc:Choice Requires="p14">
            <p:contentPart p14:bwMode="auto" r:id="rId156">
              <p14:nvContentPartPr>
                <p14:cNvPr id="488" name="墨迹 487">
                  <a:extLst>
                    <a:ext uri="{FF2B5EF4-FFF2-40B4-BE49-F238E27FC236}">
                      <a16:creationId xmlns:a16="http://schemas.microsoft.com/office/drawing/2014/main" id="{053FC9B0-DD35-34C7-6D28-6B03632E39D6}"/>
                    </a:ext>
                  </a:extLst>
                </p14:cNvPr>
                <p14:cNvContentPartPr/>
                <p14:nvPr/>
              </p14:nvContentPartPr>
              <p14:xfrm>
                <a:off x="5619630" y="4945230"/>
                <a:ext cx="21600" cy="141480"/>
              </p14:xfrm>
            </p:contentPart>
          </mc:Choice>
          <mc:Fallback xmlns="">
            <p:pic>
              <p:nvPicPr>
                <p:cNvPr id="488" name="墨迹 487">
                  <a:extLst>
                    <a:ext uri="{FF2B5EF4-FFF2-40B4-BE49-F238E27FC236}">
                      <a16:creationId xmlns:a16="http://schemas.microsoft.com/office/drawing/2014/main" id="{053FC9B0-DD35-34C7-6D28-6B03632E39D6}"/>
                    </a:ext>
                  </a:extLst>
                </p:cNvPr>
                <p:cNvPicPr/>
                <p:nvPr/>
              </p:nvPicPr>
              <p:blipFill>
                <a:blip r:embed="rId157"/>
                <a:stretch>
                  <a:fillRect/>
                </a:stretch>
              </p:blipFill>
              <p:spPr>
                <a:xfrm>
                  <a:off x="5601630" y="4927230"/>
                  <a:ext cx="5724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89" name="墨迹 488">
                  <a:extLst>
                    <a:ext uri="{FF2B5EF4-FFF2-40B4-BE49-F238E27FC236}">
                      <a16:creationId xmlns:a16="http://schemas.microsoft.com/office/drawing/2014/main" id="{226F2497-25CF-B003-39BB-28BA4E3CC0D6}"/>
                    </a:ext>
                  </a:extLst>
                </p14:cNvPr>
                <p14:cNvContentPartPr/>
                <p14:nvPr/>
              </p14:nvContentPartPr>
              <p14:xfrm>
                <a:off x="5638710" y="4865310"/>
                <a:ext cx="360" cy="360"/>
              </p14:xfrm>
            </p:contentPart>
          </mc:Choice>
          <mc:Fallback xmlns="">
            <p:pic>
              <p:nvPicPr>
                <p:cNvPr id="489" name="墨迹 488">
                  <a:extLst>
                    <a:ext uri="{FF2B5EF4-FFF2-40B4-BE49-F238E27FC236}">
                      <a16:creationId xmlns:a16="http://schemas.microsoft.com/office/drawing/2014/main" id="{226F2497-25CF-B003-39BB-28BA4E3CC0D6}"/>
                    </a:ext>
                  </a:extLst>
                </p:cNvPr>
                <p:cNvPicPr/>
                <p:nvPr/>
              </p:nvPicPr>
              <p:blipFill>
                <a:blip r:embed="rId61"/>
                <a:stretch>
                  <a:fillRect/>
                </a:stretch>
              </p:blipFill>
              <p:spPr>
                <a:xfrm>
                  <a:off x="5620710" y="484731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490" name="墨迹 489">
                  <a:extLst>
                    <a:ext uri="{FF2B5EF4-FFF2-40B4-BE49-F238E27FC236}">
                      <a16:creationId xmlns:a16="http://schemas.microsoft.com/office/drawing/2014/main" id="{38CBABF7-AC68-74C7-5934-01514808C7D9}"/>
                    </a:ext>
                  </a:extLst>
                </p14:cNvPr>
                <p14:cNvContentPartPr/>
                <p14:nvPr/>
              </p14:nvContentPartPr>
              <p14:xfrm>
                <a:off x="5739870" y="4834710"/>
                <a:ext cx="32760" cy="183240"/>
              </p14:xfrm>
            </p:contentPart>
          </mc:Choice>
          <mc:Fallback xmlns="">
            <p:pic>
              <p:nvPicPr>
                <p:cNvPr id="490" name="墨迹 489">
                  <a:extLst>
                    <a:ext uri="{FF2B5EF4-FFF2-40B4-BE49-F238E27FC236}">
                      <a16:creationId xmlns:a16="http://schemas.microsoft.com/office/drawing/2014/main" id="{38CBABF7-AC68-74C7-5934-01514808C7D9}"/>
                    </a:ext>
                  </a:extLst>
                </p:cNvPr>
                <p:cNvPicPr/>
                <p:nvPr/>
              </p:nvPicPr>
              <p:blipFill>
                <a:blip r:embed="rId160"/>
                <a:stretch>
                  <a:fillRect/>
                </a:stretch>
              </p:blipFill>
              <p:spPr>
                <a:xfrm>
                  <a:off x="5721870" y="4816710"/>
                  <a:ext cx="6840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494" name="墨迹 493">
                  <a:extLst>
                    <a:ext uri="{FF2B5EF4-FFF2-40B4-BE49-F238E27FC236}">
                      <a16:creationId xmlns:a16="http://schemas.microsoft.com/office/drawing/2014/main" id="{0FF3645D-8B08-B6EA-3057-F8C43A4B0185}"/>
                    </a:ext>
                  </a:extLst>
                </p14:cNvPr>
                <p14:cNvContentPartPr/>
                <p14:nvPr/>
              </p14:nvContentPartPr>
              <p14:xfrm>
                <a:off x="5726190" y="4933350"/>
                <a:ext cx="123480" cy="8280"/>
              </p14:xfrm>
            </p:contentPart>
          </mc:Choice>
          <mc:Fallback xmlns="">
            <p:pic>
              <p:nvPicPr>
                <p:cNvPr id="494" name="墨迹 493">
                  <a:extLst>
                    <a:ext uri="{FF2B5EF4-FFF2-40B4-BE49-F238E27FC236}">
                      <a16:creationId xmlns:a16="http://schemas.microsoft.com/office/drawing/2014/main" id="{0FF3645D-8B08-B6EA-3057-F8C43A4B0185}"/>
                    </a:ext>
                  </a:extLst>
                </p:cNvPr>
                <p:cNvPicPr/>
                <p:nvPr/>
              </p:nvPicPr>
              <p:blipFill>
                <a:blip r:embed="rId162"/>
                <a:stretch>
                  <a:fillRect/>
                </a:stretch>
              </p:blipFill>
              <p:spPr>
                <a:xfrm>
                  <a:off x="5708550" y="4915710"/>
                  <a:ext cx="15912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496" name="墨迹 495">
                  <a:extLst>
                    <a:ext uri="{FF2B5EF4-FFF2-40B4-BE49-F238E27FC236}">
                      <a16:creationId xmlns:a16="http://schemas.microsoft.com/office/drawing/2014/main" id="{6B237346-B347-3359-1560-0343C9619233}"/>
                    </a:ext>
                  </a:extLst>
                </p14:cNvPr>
                <p14:cNvContentPartPr/>
                <p14:nvPr/>
              </p14:nvContentPartPr>
              <p14:xfrm>
                <a:off x="5737350" y="5032710"/>
                <a:ext cx="125640" cy="51840"/>
              </p14:xfrm>
            </p:contentPart>
          </mc:Choice>
          <mc:Fallback xmlns="">
            <p:pic>
              <p:nvPicPr>
                <p:cNvPr id="496" name="墨迹 495">
                  <a:extLst>
                    <a:ext uri="{FF2B5EF4-FFF2-40B4-BE49-F238E27FC236}">
                      <a16:creationId xmlns:a16="http://schemas.microsoft.com/office/drawing/2014/main" id="{6B237346-B347-3359-1560-0343C9619233}"/>
                    </a:ext>
                  </a:extLst>
                </p:cNvPr>
                <p:cNvPicPr/>
                <p:nvPr/>
              </p:nvPicPr>
              <p:blipFill>
                <a:blip r:embed="rId164"/>
                <a:stretch>
                  <a:fillRect/>
                </a:stretch>
              </p:blipFill>
              <p:spPr>
                <a:xfrm>
                  <a:off x="5719710" y="5014710"/>
                  <a:ext cx="161280" cy="87480"/>
                </a:xfrm>
                <a:prstGeom prst="rect">
                  <a:avLst/>
                </a:prstGeom>
              </p:spPr>
            </p:pic>
          </mc:Fallback>
        </mc:AlternateContent>
      </p:grpSp>
      <p:grpSp>
        <p:nvGrpSpPr>
          <p:cNvPr id="524" name="组合 523">
            <a:extLst>
              <a:ext uri="{FF2B5EF4-FFF2-40B4-BE49-F238E27FC236}">
                <a16:creationId xmlns:a16="http://schemas.microsoft.com/office/drawing/2014/main" id="{70C5BE40-7BE6-F91C-D66E-0C58E66D517F}"/>
              </a:ext>
            </a:extLst>
          </p:cNvPr>
          <p:cNvGrpSpPr/>
          <p:nvPr/>
        </p:nvGrpSpPr>
        <p:grpSpPr>
          <a:xfrm>
            <a:off x="2936910" y="5379390"/>
            <a:ext cx="866520" cy="326160"/>
            <a:chOff x="2936910" y="5379390"/>
            <a:chExt cx="866520" cy="326160"/>
          </a:xfrm>
        </p:grpSpPr>
        <mc:AlternateContent xmlns:mc="http://schemas.openxmlformats.org/markup-compatibility/2006" xmlns:p14="http://schemas.microsoft.com/office/powerpoint/2010/main">
          <mc:Choice Requires="p14">
            <p:contentPart p14:bwMode="auto" r:id="rId165">
              <p14:nvContentPartPr>
                <p14:cNvPr id="509" name="墨迹 508">
                  <a:extLst>
                    <a:ext uri="{FF2B5EF4-FFF2-40B4-BE49-F238E27FC236}">
                      <a16:creationId xmlns:a16="http://schemas.microsoft.com/office/drawing/2014/main" id="{98AD8E55-94F2-CE27-F091-6DD26FE912EE}"/>
                    </a:ext>
                  </a:extLst>
                </p14:cNvPr>
                <p14:cNvContentPartPr/>
                <p14:nvPr/>
              </p14:nvContentPartPr>
              <p14:xfrm>
                <a:off x="2936910" y="5557230"/>
                <a:ext cx="280800" cy="106200"/>
              </p14:xfrm>
            </p:contentPart>
          </mc:Choice>
          <mc:Fallback xmlns="">
            <p:pic>
              <p:nvPicPr>
                <p:cNvPr id="509" name="墨迹 508">
                  <a:extLst>
                    <a:ext uri="{FF2B5EF4-FFF2-40B4-BE49-F238E27FC236}">
                      <a16:creationId xmlns:a16="http://schemas.microsoft.com/office/drawing/2014/main" id="{98AD8E55-94F2-CE27-F091-6DD26FE912EE}"/>
                    </a:ext>
                  </a:extLst>
                </p:cNvPr>
                <p:cNvPicPr/>
                <p:nvPr/>
              </p:nvPicPr>
              <p:blipFill>
                <a:blip r:embed="rId166"/>
                <a:stretch>
                  <a:fillRect/>
                </a:stretch>
              </p:blipFill>
              <p:spPr>
                <a:xfrm>
                  <a:off x="2919270" y="5539590"/>
                  <a:ext cx="3164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510" name="墨迹 509">
                  <a:extLst>
                    <a:ext uri="{FF2B5EF4-FFF2-40B4-BE49-F238E27FC236}">
                      <a16:creationId xmlns:a16="http://schemas.microsoft.com/office/drawing/2014/main" id="{8DEA2EF3-FBDD-D297-BC86-4A739159F690}"/>
                    </a:ext>
                  </a:extLst>
                </p14:cNvPr>
                <p14:cNvContentPartPr/>
                <p14:nvPr/>
              </p14:nvContentPartPr>
              <p14:xfrm>
                <a:off x="3256950" y="5379390"/>
                <a:ext cx="117000" cy="299160"/>
              </p14:xfrm>
            </p:contentPart>
          </mc:Choice>
          <mc:Fallback xmlns="">
            <p:pic>
              <p:nvPicPr>
                <p:cNvPr id="510" name="墨迹 509">
                  <a:extLst>
                    <a:ext uri="{FF2B5EF4-FFF2-40B4-BE49-F238E27FC236}">
                      <a16:creationId xmlns:a16="http://schemas.microsoft.com/office/drawing/2014/main" id="{8DEA2EF3-FBDD-D297-BC86-4A739159F690}"/>
                    </a:ext>
                  </a:extLst>
                </p:cNvPr>
                <p:cNvPicPr/>
                <p:nvPr/>
              </p:nvPicPr>
              <p:blipFill>
                <a:blip r:embed="rId168"/>
                <a:stretch>
                  <a:fillRect/>
                </a:stretch>
              </p:blipFill>
              <p:spPr>
                <a:xfrm>
                  <a:off x="3239310" y="5361390"/>
                  <a:ext cx="15264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511" name="墨迹 510">
                  <a:extLst>
                    <a:ext uri="{FF2B5EF4-FFF2-40B4-BE49-F238E27FC236}">
                      <a16:creationId xmlns:a16="http://schemas.microsoft.com/office/drawing/2014/main" id="{AB6515FF-1B5A-0957-63E8-A10E3053C746}"/>
                    </a:ext>
                  </a:extLst>
                </p14:cNvPr>
                <p14:cNvContentPartPr/>
                <p14:nvPr/>
              </p14:nvContentPartPr>
              <p14:xfrm>
                <a:off x="3499230" y="5530230"/>
                <a:ext cx="123480" cy="155160"/>
              </p14:xfrm>
            </p:contentPart>
          </mc:Choice>
          <mc:Fallback xmlns="">
            <p:pic>
              <p:nvPicPr>
                <p:cNvPr id="511" name="墨迹 510">
                  <a:extLst>
                    <a:ext uri="{FF2B5EF4-FFF2-40B4-BE49-F238E27FC236}">
                      <a16:creationId xmlns:a16="http://schemas.microsoft.com/office/drawing/2014/main" id="{AB6515FF-1B5A-0957-63E8-A10E3053C746}"/>
                    </a:ext>
                  </a:extLst>
                </p:cNvPr>
                <p:cNvPicPr/>
                <p:nvPr/>
              </p:nvPicPr>
              <p:blipFill>
                <a:blip r:embed="rId170"/>
                <a:stretch>
                  <a:fillRect/>
                </a:stretch>
              </p:blipFill>
              <p:spPr>
                <a:xfrm>
                  <a:off x="3481590" y="5512230"/>
                  <a:ext cx="1591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512" name="墨迹 511">
                  <a:extLst>
                    <a:ext uri="{FF2B5EF4-FFF2-40B4-BE49-F238E27FC236}">
                      <a16:creationId xmlns:a16="http://schemas.microsoft.com/office/drawing/2014/main" id="{C93988F5-5323-664C-E0C2-0BFC07D3DC4D}"/>
                    </a:ext>
                  </a:extLst>
                </p14:cNvPr>
                <p14:cNvContentPartPr/>
                <p14:nvPr/>
              </p14:nvContentPartPr>
              <p14:xfrm>
                <a:off x="3683910" y="5566230"/>
                <a:ext cx="119520" cy="139320"/>
              </p14:xfrm>
            </p:contentPart>
          </mc:Choice>
          <mc:Fallback xmlns="">
            <p:pic>
              <p:nvPicPr>
                <p:cNvPr id="512" name="墨迹 511">
                  <a:extLst>
                    <a:ext uri="{FF2B5EF4-FFF2-40B4-BE49-F238E27FC236}">
                      <a16:creationId xmlns:a16="http://schemas.microsoft.com/office/drawing/2014/main" id="{C93988F5-5323-664C-E0C2-0BFC07D3DC4D}"/>
                    </a:ext>
                  </a:extLst>
                </p:cNvPr>
                <p:cNvPicPr/>
                <p:nvPr/>
              </p:nvPicPr>
              <p:blipFill>
                <a:blip r:embed="rId172"/>
                <a:stretch>
                  <a:fillRect/>
                </a:stretch>
              </p:blipFill>
              <p:spPr>
                <a:xfrm>
                  <a:off x="3666270" y="5548230"/>
                  <a:ext cx="155160" cy="174960"/>
                </a:xfrm>
                <a:prstGeom prst="rect">
                  <a:avLst/>
                </a:prstGeom>
              </p:spPr>
            </p:pic>
          </mc:Fallback>
        </mc:AlternateContent>
      </p:grpSp>
      <p:grpSp>
        <p:nvGrpSpPr>
          <p:cNvPr id="523" name="组合 522">
            <a:extLst>
              <a:ext uri="{FF2B5EF4-FFF2-40B4-BE49-F238E27FC236}">
                <a16:creationId xmlns:a16="http://schemas.microsoft.com/office/drawing/2014/main" id="{A0C009D9-2BE5-DBD7-C341-7C16C7402E5C}"/>
              </a:ext>
            </a:extLst>
          </p:cNvPr>
          <p:cNvGrpSpPr/>
          <p:nvPr/>
        </p:nvGrpSpPr>
        <p:grpSpPr>
          <a:xfrm>
            <a:off x="4053270" y="5573790"/>
            <a:ext cx="540720" cy="228600"/>
            <a:chOff x="4053270" y="5573790"/>
            <a:chExt cx="540720" cy="228600"/>
          </a:xfrm>
        </p:grpSpPr>
        <mc:AlternateContent xmlns:mc="http://schemas.openxmlformats.org/markup-compatibility/2006" xmlns:p14="http://schemas.microsoft.com/office/powerpoint/2010/main">
          <mc:Choice Requires="p14">
            <p:contentPart p14:bwMode="auto" r:id="rId173">
              <p14:nvContentPartPr>
                <p14:cNvPr id="513" name="墨迹 512">
                  <a:extLst>
                    <a:ext uri="{FF2B5EF4-FFF2-40B4-BE49-F238E27FC236}">
                      <a16:creationId xmlns:a16="http://schemas.microsoft.com/office/drawing/2014/main" id="{43309160-F77F-0DF6-FBF7-26BACEAE2894}"/>
                    </a:ext>
                  </a:extLst>
                </p14:cNvPr>
                <p14:cNvContentPartPr/>
                <p14:nvPr/>
              </p14:nvContentPartPr>
              <p14:xfrm>
                <a:off x="4053270" y="5573790"/>
                <a:ext cx="307800" cy="228600"/>
              </p14:xfrm>
            </p:contentPart>
          </mc:Choice>
          <mc:Fallback xmlns="">
            <p:pic>
              <p:nvPicPr>
                <p:cNvPr id="513" name="墨迹 512">
                  <a:extLst>
                    <a:ext uri="{FF2B5EF4-FFF2-40B4-BE49-F238E27FC236}">
                      <a16:creationId xmlns:a16="http://schemas.microsoft.com/office/drawing/2014/main" id="{43309160-F77F-0DF6-FBF7-26BACEAE2894}"/>
                    </a:ext>
                  </a:extLst>
                </p:cNvPr>
                <p:cNvPicPr/>
                <p:nvPr/>
              </p:nvPicPr>
              <p:blipFill>
                <a:blip r:embed="rId174"/>
                <a:stretch>
                  <a:fillRect/>
                </a:stretch>
              </p:blipFill>
              <p:spPr>
                <a:xfrm>
                  <a:off x="4035630" y="5555790"/>
                  <a:ext cx="3434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514" name="墨迹 513">
                  <a:extLst>
                    <a:ext uri="{FF2B5EF4-FFF2-40B4-BE49-F238E27FC236}">
                      <a16:creationId xmlns:a16="http://schemas.microsoft.com/office/drawing/2014/main" id="{28A57442-1728-C095-45B1-5112F0874156}"/>
                    </a:ext>
                  </a:extLst>
                </p14:cNvPr>
                <p14:cNvContentPartPr/>
                <p14:nvPr/>
              </p14:nvContentPartPr>
              <p14:xfrm>
                <a:off x="4476630" y="5614110"/>
                <a:ext cx="117360" cy="163800"/>
              </p14:xfrm>
            </p:contentPart>
          </mc:Choice>
          <mc:Fallback xmlns="">
            <p:pic>
              <p:nvPicPr>
                <p:cNvPr id="514" name="墨迹 513">
                  <a:extLst>
                    <a:ext uri="{FF2B5EF4-FFF2-40B4-BE49-F238E27FC236}">
                      <a16:creationId xmlns:a16="http://schemas.microsoft.com/office/drawing/2014/main" id="{28A57442-1728-C095-45B1-5112F0874156}"/>
                    </a:ext>
                  </a:extLst>
                </p:cNvPr>
                <p:cNvPicPr/>
                <p:nvPr/>
              </p:nvPicPr>
              <p:blipFill>
                <a:blip r:embed="rId176"/>
                <a:stretch>
                  <a:fillRect/>
                </a:stretch>
              </p:blipFill>
              <p:spPr>
                <a:xfrm>
                  <a:off x="4458630" y="5596470"/>
                  <a:ext cx="153000" cy="199440"/>
                </a:xfrm>
                <a:prstGeom prst="rect">
                  <a:avLst/>
                </a:prstGeom>
              </p:spPr>
            </p:pic>
          </mc:Fallback>
        </mc:AlternateContent>
      </p:grpSp>
      <p:grpSp>
        <p:nvGrpSpPr>
          <p:cNvPr id="522" name="组合 521">
            <a:extLst>
              <a:ext uri="{FF2B5EF4-FFF2-40B4-BE49-F238E27FC236}">
                <a16:creationId xmlns:a16="http://schemas.microsoft.com/office/drawing/2014/main" id="{DB4DB7B9-0041-BE01-5724-D3F0426B1E3B}"/>
              </a:ext>
            </a:extLst>
          </p:cNvPr>
          <p:cNvGrpSpPr/>
          <p:nvPr/>
        </p:nvGrpSpPr>
        <p:grpSpPr>
          <a:xfrm>
            <a:off x="4967670" y="5642550"/>
            <a:ext cx="874800" cy="240480"/>
            <a:chOff x="4967670" y="5642550"/>
            <a:chExt cx="874800" cy="240480"/>
          </a:xfrm>
        </p:grpSpPr>
        <mc:AlternateContent xmlns:mc="http://schemas.openxmlformats.org/markup-compatibility/2006" xmlns:p14="http://schemas.microsoft.com/office/powerpoint/2010/main">
          <mc:Choice Requires="p14">
            <p:contentPart p14:bwMode="auto" r:id="rId177">
              <p14:nvContentPartPr>
                <p14:cNvPr id="515" name="墨迹 514">
                  <a:extLst>
                    <a:ext uri="{FF2B5EF4-FFF2-40B4-BE49-F238E27FC236}">
                      <a16:creationId xmlns:a16="http://schemas.microsoft.com/office/drawing/2014/main" id="{38457CD0-B6E0-173D-9A9E-5CEA9285669D}"/>
                    </a:ext>
                  </a:extLst>
                </p14:cNvPr>
                <p14:cNvContentPartPr/>
                <p14:nvPr/>
              </p14:nvContentPartPr>
              <p14:xfrm>
                <a:off x="4967670" y="5642550"/>
                <a:ext cx="293760" cy="214920"/>
              </p14:xfrm>
            </p:contentPart>
          </mc:Choice>
          <mc:Fallback xmlns="">
            <p:pic>
              <p:nvPicPr>
                <p:cNvPr id="515" name="墨迹 514">
                  <a:extLst>
                    <a:ext uri="{FF2B5EF4-FFF2-40B4-BE49-F238E27FC236}">
                      <a16:creationId xmlns:a16="http://schemas.microsoft.com/office/drawing/2014/main" id="{38457CD0-B6E0-173D-9A9E-5CEA9285669D}"/>
                    </a:ext>
                  </a:extLst>
                </p:cNvPr>
                <p:cNvPicPr/>
                <p:nvPr/>
              </p:nvPicPr>
              <p:blipFill>
                <a:blip r:embed="rId178"/>
                <a:stretch>
                  <a:fillRect/>
                </a:stretch>
              </p:blipFill>
              <p:spPr>
                <a:xfrm>
                  <a:off x="4949670" y="5624550"/>
                  <a:ext cx="32940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516" name="墨迹 515">
                  <a:extLst>
                    <a:ext uri="{FF2B5EF4-FFF2-40B4-BE49-F238E27FC236}">
                      <a16:creationId xmlns:a16="http://schemas.microsoft.com/office/drawing/2014/main" id="{756C1653-A57F-3B4F-07F6-451A7B911A32}"/>
                    </a:ext>
                  </a:extLst>
                </p14:cNvPr>
                <p14:cNvContentPartPr/>
                <p14:nvPr/>
              </p14:nvContentPartPr>
              <p14:xfrm>
                <a:off x="5303190" y="5697630"/>
                <a:ext cx="164520" cy="163800"/>
              </p14:xfrm>
            </p:contentPart>
          </mc:Choice>
          <mc:Fallback xmlns="">
            <p:pic>
              <p:nvPicPr>
                <p:cNvPr id="516" name="墨迹 515">
                  <a:extLst>
                    <a:ext uri="{FF2B5EF4-FFF2-40B4-BE49-F238E27FC236}">
                      <a16:creationId xmlns:a16="http://schemas.microsoft.com/office/drawing/2014/main" id="{756C1653-A57F-3B4F-07F6-451A7B911A32}"/>
                    </a:ext>
                  </a:extLst>
                </p:cNvPr>
                <p:cNvPicPr/>
                <p:nvPr/>
              </p:nvPicPr>
              <p:blipFill>
                <a:blip r:embed="rId180"/>
                <a:stretch>
                  <a:fillRect/>
                </a:stretch>
              </p:blipFill>
              <p:spPr>
                <a:xfrm>
                  <a:off x="5285550" y="5679990"/>
                  <a:ext cx="20016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517" name="墨迹 516">
                  <a:extLst>
                    <a:ext uri="{FF2B5EF4-FFF2-40B4-BE49-F238E27FC236}">
                      <a16:creationId xmlns:a16="http://schemas.microsoft.com/office/drawing/2014/main" id="{33E3F847-E191-714B-9886-6A2826A7B93D}"/>
                    </a:ext>
                  </a:extLst>
                </p14:cNvPr>
                <p14:cNvContentPartPr/>
                <p14:nvPr/>
              </p14:nvContentPartPr>
              <p14:xfrm>
                <a:off x="5547270" y="5744070"/>
                <a:ext cx="128880" cy="92160"/>
              </p14:xfrm>
            </p:contentPart>
          </mc:Choice>
          <mc:Fallback xmlns="">
            <p:pic>
              <p:nvPicPr>
                <p:cNvPr id="517" name="墨迹 516">
                  <a:extLst>
                    <a:ext uri="{FF2B5EF4-FFF2-40B4-BE49-F238E27FC236}">
                      <a16:creationId xmlns:a16="http://schemas.microsoft.com/office/drawing/2014/main" id="{33E3F847-E191-714B-9886-6A2826A7B93D}"/>
                    </a:ext>
                  </a:extLst>
                </p:cNvPr>
                <p:cNvPicPr/>
                <p:nvPr/>
              </p:nvPicPr>
              <p:blipFill>
                <a:blip r:embed="rId182"/>
                <a:stretch>
                  <a:fillRect/>
                </a:stretch>
              </p:blipFill>
              <p:spPr>
                <a:xfrm>
                  <a:off x="5529270" y="5726070"/>
                  <a:ext cx="1645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518" name="墨迹 517">
                  <a:extLst>
                    <a:ext uri="{FF2B5EF4-FFF2-40B4-BE49-F238E27FC236}">
                      <a16:creationId xmlns:a16="http://schemas.microsoft.com/office/drawing/2014/main" id="{FFF0A716-7C9A-1CFD-FEE9-057C0C2D8AEF}"/>
                    </a:ext>
                  </a:extLst>
                </p14:cNvPr>
                <p14:cNvContentPartPr/>
                <p14:nvPr/>
              </p14:nvContentPartPr>
              <p14:xfrm>
                <a:off x="5730150" y="5723910"/>
                <a:ext cx="112320" cy="159120"/>
              </p14:xfrm>
            </p:contentPart>
          </mc:Choice>
          <mc:Fallback xmlns="">
            <p:pic>
              <p:nvPicPr>
                <p:cNvPr id="518" name="墨迹 517">
                  <a:extLst>
                    <a:ext uri="{FF2B5EF4-FFF2-40B4-BE49-F238E27FC236}">
                      <a16:creationId xmlns:a16="http://schemas.microsoft.com/office/drawing/2014/main" id="{FFF0A716-7C9A-1CFD-FEE9-057C0C2D8AEF}"/>
                    </a:ext>
                  </a:extLst>
                </p:cNvPr>
                <p:cNvPicPr/>
                <p:nvPr/>
              </p:nvPicPr>
              <p:blipFill>
                <a:blip r:embed="rId184"/>
                <a:stretch>
                  <a:fillRect/>
                </a:stretch>
              </p:blipFill>
              <p:spPr>
                <a:xfrm>
                  <a:off x="5712150" y="5706270"/>
                  <a:ext cx="147960" cy="194760"/>
                </a:xfrm>
                <a:prstGeom prst="rect">
                  <a:avLst/>
                </a:prstGeom>
              </p:spPr>
            </p:pic>
          </mc:Fallback>
        </mc:AlternateContent>
      </p:grpSp>
      <p:grpSp>
        <p:nvGrpSpPr>
          <p:cNvPr id="532" name="组合 531">
            <a:extLst>
              <a:ext uri="{FF2B5EF4-FFF2-40B4-BE49-F238E27FC236}">
                <a16:creationId xmlns:a16="http://schemas.microsoft.com/office/drawing/2014/main" id="{F42826BE-08A3-CEA3-3051-0F46431F890E}"/>
              </a:ext>
            </a:extLst>
          </p:cNvPr>
          <p:cNvGrpSpPr/>
          <p:nvPr/>
        </p:nvGrpSpPr>
        <p:grpSpPr>
          <a:xfrm>
            <a:off x="6106710" y="5508990"/>
            <a:ext cx="1033560" cy="843480"/>
            <a:chOff x="6106710" y="5508990"/>
            <a:chExt cx="1033560" cy="843480"/>
          </a:xfrm>
        </p:grpSpPr>
        <mc:AlternateContent xmlns:mc="http://schemas.openxmlformats.org/markup-compatibility/2006" xmlns:p14="http://schemas.microsoft.com/office/powerpoint/2010/main">
          <mc:Choice Requires="p14">
            <p:contentPart p14:bwMode="auto" r:id="rId185">
              <p14:nvContentPartPr>
                <p14:cNvPr id="519" name="墨迹 518">
                  <a:extLst>
                    <a:ext uri="{FF2B5EF4-FFF2-40B4-BE49-F238E27FC236}">
                      <a16:creationId xmlns:a16="http://schemas.microsoft.com/office/drawing/2014/main" id="{F15A3B90-F3A3-FC71-3A25-202104CB21E8}"/>
                    </a:ext>
                  </a:extLst>
                </p14:cNvPr>
                <p14:cNvContentPartPr/>
                <p14:nvPr/>
              </p14:nvContentPartPr>
              <p14:xfrm>
                <a:off x="6202470" y="5817870"/>
                <a:ext cx="360" cy="360"/>
              </p14:xfrm>
            </p:contentPart>
          </mc:Choice>
          <mc:Fallback xmlns="">
            <p:pic>
              <p:nvPicPr>
                <p:cNvPr id="519" name="墨迹 518">
                  <a:extLst>
                    <a:ext uri="{FF2B5EF4-FFF2-40B4-BE49-F238E27FC236}">
                      <a16:creationId xmlns:a16="http://schemas.microsoft.com/office/drawing/2014/main" id="{F15A3B90-F3A3-FC71-3A25-202104CB21E8}"/>
                    </a:ext>
                  </a:extLst>
                </p:cNvPr>
                <p:cNvPicPr/>
                <p:nvPr/>
              </p:nvPicPr>
              <p:blipFill>
                <a:blip r:embed="rId61"/>
                <a:stretch>
                  <a:fillRect/>
                </a:stretch>
              </p:blipFill>
              <p:spPr>
                <a:xfrm>
                  <a:off x="6184830" y="57998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520" name="墨迹 519">
                  <a:extLst>
                    <a:ext uri="{FF2B5EF4-FFF2-40B4-BE49-F238E27FC236}">
                      <a16:creationId xmlns:a16="http://schemas.microsoft.com/office/drawing/2014/main" id="{6F9518D5-6FC7-D04B-DEA3-66209E989192}"/>
                    </a:ext>
                  </a:extLst>
                </p14:cNvPr>
                <p14:cNvContentPartPr/>
                <p14:nvPr/>
              </p14:nvContentPartPr>
              <p14:xfrm>
                <a:off x="6106710" y="5778990"/>
                <a:ext cx="96480" cy="148680"/>
              </p14:xfrm>
            </p:contentPart>
          </mc:Choice>
          <mc:Fallback xmlns="">
            <p:pic>
              <p:nvPicPr>
                <p:cNvPr id="520" name="墨迹 519">
                  <a:extLst>
                    <a:ext uri="{FF2B5EF4-FFF2-40B4-BE49-F238E27FC236}">
                      <a16:creationId xmlns:a16="http://schemas.microsoft.com/office/drawing/2014/main" id="{6F9518D5-6FC7-D04B-DEA3-66209E989192}"/>
                    </a:ext>
                  </a:extLst>
                </p:cNvPr>
                <p:cNvPicPr/>
                <p:nvPr/>
              </p:nvPicPr>
              <p:blipFill>
                <a:blip r:embed="rId187"/>
                <a:stretch>
                  <a:fillRect/>
                </a:stretch>
              </p:blipFill>
              <p:spPr>
                <a:xfrm>
                  <a:off x="6088710" y="5761350"/>
                  <a:ext cx="1321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525" name="墨迹 524">
                  <a:extLst>
                    <a:ext uri="{FF2B5EF4-FFF2-40B4-BE49-F238E27FC236}">
                      <a16:creationId xmlns:a16="http://schemas.microsoft.com/office/drawing/2014/main" id="{62B375A2-20B0-CDEF-BDCF-1D7ABB0CA4E0}"/>
                    </a:ext>
                  </a:extLst>
                </p14:cNvPr>
                <p14:cNvContentPartPr/>
                <p14:nvPr/>
              </p14:nvContentPartPr>
              <p14:xfrm>
                <a:off x="6300750" y="5766030"/>
                <a:ext cx="127800" cy="162360"/>
              </p14:xfrm>
            </p:contentPart>
          </mc:Choice>
          <mc:Fallback xmlns="">
            <p:pic>
              <p:nvPicPr>
                <p:cNvPr id="525" name="墨迹 524">
                  <a:extLst>
                    <a:ext uri="{FF2B5EF4-FFF2-40B4-BE49-F238E27FC236}">
                      <a16:creationId xmlns:a16="http://schemas.microsoft.com/office/drawing/2014/main" id="{62B375A2-20B0-CDEF-BDCF-1D7ABB0CA4E0}"/>
                    </a:ext>
                  </a:extLst>
                </p:cNvPr>
                <p:cNvPicPr/>
                <p:nvPr/>
              </p:nvPicPr>
              <p:blipFill>
                <a:blip r:embed="rId189"/>
                <a:stretch>
                  <a:fillRect/>
                </a:stretch>
              </p:blipFill>
              <p:spPr>
                <a:xfrm>
                  <a:off x="6282750" y="5748390"/>
                  <a:ext cx="1634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526" name="墨迹 525">
                  <a:extLst>
                    <a:ext uri="{FF2B5EF4-FFF2-40B4-BE49-F238E27FC236}">
                      <a16:creationId xmlns:a16="http://schemas.microsoft.com/office/drawing/2014/main" id="{1C6E0637-1C35-151F-CA05-F0FA4ECE1234}"/>
                    </a:ext>
                  </a:extLst>
                </p14:cNvPr>
                <p14:cNvContentPartPr/>
                <p14:nvPr/>
              </p14:nvContentPartPr>
              <p14:xfrm>
                <a:off x="6510630" y="5508990"/>
                <a:ext cx="48600" cy="380160"/>
              </p14:xfrm>
            </p:contentPart>
          </mc:Choice>
          <mc:Fallback xmlns="">
            <p:pic>
              <p:nvPicPr>
                <p:cNvPr id="526" name="墨迹 525">
                  <a:extLst>
                    <a:ext uri="{FF2B5EF4-FFF2-40B4-BE49-F238E27FC236}">
                      <a16:creationId xmlns:a16="http://schemas.microsoft.com/office/drawing/2014/main" id="{1C6E0637-1C35-151F-CA05-F0FA4ECE1234}"/>
                    </a:ext>
                  </a:extLst>
                </p:cNvPr>
                <p:cNvPicPr/>
                <p:nvPr/>
              </p:nvPicPr>
              <p:blipFill>
                <a:blip r:embed="rId191"/>
                <a:stretch>
                  <a:fillRect/>
                </a:stretch>
              </p:blipFill>
              <p:spPr>
                <a:xfrm>
                  <a:off x="6492630" y="5490990"/>
                  <a:ext cx="8424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527" name="墨迹 526">
                  <a:extLst>
                    <a:ext uri="{FF2B5EF4-FFF2-40B4-BE49-F238E27FC236}">
                      <a16:creationId xmlns:a16="http://schemas.microsoft.com/office/drawing/2014/main" id="{A8771438-15B0-043E-D6F6-1DDDEF618CF0}"/>
                    </a:ext>
                  </a:extLst>
                </p14:cNvPr>
                <p14:cNvContentPartPr/>
                <p14:nvPr/>
              </p14:nvContentPartPr>
              <p14:xfrm>
                <a:off x="6631950" y="5532030"/>
                <a:ext cx="21240" cy="413280"/>
              </p14:xfrm>
            </p:contentPart>
          </mc:Choice>
          <mc:Fallback xmlns="">
            <p:pic>
              <p:nvPicPr>
                <p:cNvPr id="527" name="墨迹 526">
                  <a:extLst>
                    <a:ext uri="{FF2B5EF4-FFF2-40B4-BE49-F238E27FC236}">
                      <a16:creationId xmlns:a16="http://schemas.microsoft.com/office/drawing/2014/main" id="{A8771438-15B0-043E-D6F6-1DDDEF618CF0}"/>
                    </a:ext>
                  </a:extLst>
                </p:cNvPr>
                <p:cNvPicPr/>
                <p:nvPr/>
              </p:nvPicPr>
              <p:blipFill>
                <a:blip r:embed="rId193"/>
                <a:stretch>
                  <a:fillRect/>
                </a:stretch>
              </p:blipFill>
              <p:spPr>
                <a:xfrm>
                  <a:off x="6614310" y="5514030"/>
                  <a:ext cx="56880"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528" name="墨迹 527">
                  <a:extLst>
                    <a:ext uri="{FF2B5EF4-FFF2-40B4-BE49-F238E27FC236}">
                      <a16:creationId xmlns:a16="http://schemas.microsoft.com/office/drawing/2014/main" id="{B4BAAB77-0F39-34E6-29F3-CDE61639CA97}"/>
                    </a:ext>
                  </a:extLst>
                </p14:cNvPr>
                <p14:cNvContentPartPr/>
                <p14:nvPr/>
              </p14:nvContentPartPr>
              <p14:xfrm>
                <a:off x="6743550" y="5817870"/>
                <a:ext cx="16200" cy="159120"/>
              </p14:xfrm>
            </p:contentPart>
          </mc:Choice>
          <mc:Fallback xmlns="">
            <p:pic>
              <p:nvPicPr>
                <p:cNvPr id="528" name="墨迹 527">
                  <a:extLst>
                    <a:ext uri="{FF2B5EF4-FFF2-40B4-BE49-F238E27FC236}">
                      <a16:creationId xmlns:a16="http://schemas.microsoft.com/office/drawing/2014/main" id="{B4BAAB77-0F39-34E6-29F3-CDE61639CA97}"/>
                    </a:ext>
                  </a:extLst>
                </p:cNvPr>
                <p:cNvPicPr/>
                <p:nvPr/>
              </p:nvPicPr>
              <p:blipFill>
                <a:blip r:embed="rId195"/>
                <a:stretch>
                  <a:fillRect/>
                </a:stretch>
              </p:blipFill>
              <p:spPr>
                <a:xfrm>
                  <a:off x="6725550" y="5799870"/>
                  <a:ext cx="5184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529" name="墨迹 528">
                  <a:extLst>
                    <a:ext uri="{FF2B5EF4-FFF2-40B4-BE49-F238E27FC236}">
                      <a16:creationId xmlns:a16="http://schemas.microsoft.com/office/drawing/2014/main" id="{AAC1EC95-5A3B-CB79-627C-55829D89FE69}"/>
                    </a:ext>
                  </a:extLst>
                </p14:cNvPr>
                <p14:cNvContentPartPr/>
                <p14:nvPr/>
              </p14:nvContentPartPr>
              <p14:xfrm>
                <a:off x="6804390" y="5756670"/>
                <a:ext cx="360" cy="360"/>
              </p14:xfrm>
            </p:contentPart>
          </mc:Choice>
          <mc:Fallback xmlns="">
            <p:pic>
              <p:nvPicPr>
                <p:cNvPr id="529" name="墨迹 528">
                  <a:extLst>
                    <a:ext uri="{FF2B5EF4-FFF2-40B4-BE49-F238E27FC236}">
                      <a16:creationId xmlns:a16="http://schemas.microsoft.com/office/drawing/2014/main" id="{AAC1EC95-5A3B-CB79-627C-55829D89FE69}"/>
                    </a:ext>
                  </a:extLst>
                </p:cNvPr>
                <p:cNvPicPr/>
                <p:nvPr/>
              </p:nvPicPr>
              <p:blipFill>
                <a:blip r:embed="rId61"/>
                <a:stretch>
                  <a:fillRect/>
                </a:stretch>
              </p:blipFill>
              <p:spPr>
                <a:xfrm>
                  <a:off x="6786750" y="57386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530" name="墨迹 529">
                  <a:extLst>
                    <a:ext uri="{FF2B5EF4-FFF2-40B4-BE49-F238E27FC236}">
                      <a16:creationId xmlns:a16="http://schemas.microsoft.com/office/drawing/2014/main" id="{0B4A547F-2C5F-7098-55F2-33736E346812}"/>
                    </a:ext>
                  </a:extLst>
                </p14:cNvPr>
                <p14:cNvContentPartPr/>
                <p14:nvPr/>
              </p14:nvContentPartPr>
              <p14:xfrm>
                <a:off x="6850110" y="5871150"/>
                <a:ext cx="87840" cy="158760"/>
              </p14:xfrm>
            </p:contentPart>
          </mc:Choice>
          <mc:Fallback xmlns="">
            <p:pic>
              <p:nvPicPr>
                <p:cNvPr id="530" name="墨迹 529">
                  <a:extLst>
                    <a:ext uri="{FF2B5EF4-FFF2-40B4-BE49-F238E27FC236}">
                      <a16:creationId xmlns:a16="http://schemas.microsoft.com/office/drawing/2014/main" id="{0B4A547F-2C5F-7098-55F2-33736E346812}"/>
                    </a:ext>
                  </a:extLst>
                </p:cNvPr>
                <p:cNvPicPr/>
                <p:nvPr/>
              </p:nvPicPr>
              <p:blipFill>
                <a:blip r:embed="rId198"/>
                <a:stretch>
                  <a:fillRect/>
                </a:stretch>
              </p:blipFill>
              <p:spPr>
                <a:xfrm>
                  <a:off x="6832470" y="5853150"/>
                  <a:ext cx="1234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531" name="墨迹 530">
                  <a:extLst>
                    <a:ext uri="{FF2B5EF4-FFF2-40B4-BE49-F238E27FC236}">
                      <a16:creationId xmlns:a16="http://schemas.microsoft.com/office/drawing/2014/main" id="{914564C5-E3F8-22EF-4B71-353833590747}"/>
                    </a:ext>
                  </a:extLst>
                </p14:cNvPr>
                <p14:cNvContentPartPr/>
                <p14:nvPr/>
              </p14:nvContentPartPr>
              <p14:xfrm>
                <a:off x="6967470" y="5912550"/>
                <a:ext cx="172800" cy="439920"/>
              </p14:xfrm>
            </p:contentPart>
          </mc:Choice>
          <mc:Fallback xmlns="">
            <p:pic>
              <p:nvPicPr>
                <p:cNvPr id="531" name="墨迹 530">
                  <a:extLst>
                    <a:ext uri="{FF2B5EF4-FFF2-40B4-BE49-F238E27FC236}">
                      <a16:creationId xmlns:a16="http://schemas.microsoft.com/office/drawing/2014/main" id="{914564C5-E3F8-22EF-4B71-353833590747}"/>
                    </a:ext>
                  </a:extLst>
                </p:cNvPr>
                <p:cNvPicPr/>
                <p:nvPr/>
              </p:nvPicPr>
              <p:blipFill>
                <a:blip r:embed="rId200"/>
                <a:stretch>
                  <a:fillRect/>
                </a:stretch>
              </p:blipFill>
              <p:spPr>
                <a:xfrm>
                  <a:off x="6949470" y="5894910"/>
                  <a:ext cx="208440" cy="475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1">
            <p14:nvContentPartPr>
              <p14:cNvPr id="545" name="墨迹 544">
                <a:extLst>
                  <a:ext uri="{FF2B5EF4-FFF2-40B4-BE49-F238E27FC236}">
                    <a16:creationId xmlns:a16="http://schemas.microsoft.com/office/drawing/2014/main" id="{D1705845-ED9E-7A1A-DD0D-3B0F09CD51AD}"/>
                  </a:ext>
                </a:extLst>
              </p14:cNvPr>
              <p14:cNvContentPartPr/>
              <p14:nvPr/>
            </p14:nvContentPartPr>
            <p14:xfrm>
              <a:off x="6044720" y="5280440"/>
              <a:ext cx="1306080" cy="165600"/>
            </p14:xfrm>
          </p:contentPart>
        </mc:Choice>
        <mc:Fallback xmlns="">
          <p:pic>
            <p:nvPicPr>
              <p:cNvPr id="545" name="墨迹 544">
                <a:extLst>
                  <a:ext uri="{FF2B5EF4-FFF2-40B4-BE49-F238E27FC236}">
                    <a16:creationId xmlns:a16="http://schemas.microsoft.com/office/drawing/2014/main" id="{D1705845-ED9E-7A1A-DD0D-3B0F09CD51AD}"/>
                  </a:ext>
                </a:extLst>
              </p:cNvPr>
              <p:cNvPicPr/>
              <p:nvPr/>
            </p:nvPicPr>
            <p:blipFill>
              <a:blip r:embed="rId202"/>
              <a:stretch>
                <a:fillRect/>
              </a:stretch>
            </p:blipFill>
            <p:spPr>
              <a:xfrm>
                <a:off x="6026720" y="5262440"/>
                <a:ext cx="13417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548" name="墨迹 547">
                <a:extLst>
                  <a:ext uri="{FF2B5EF4-FFF2-40B4-BE49-F238E27FC236}">
                    <a16:creationId xmlns:a16="http://schemas.microsoft.com/office/drawing/2014/main" id="{E7CA60D6-E924-B840-538B-49C86A43B135}"/>
                  </a:ext>
                </a:extLst>
              </p14:cNvPr>
              <p14:cNvContentPartPr/>
              <p14:nvPr/>
            </p14:nvContentPartPr>
            <p14:xfrm>
              <a:off x="7132280" y="5140760"/>
              <a:ext cx="239040" cy="290160"/>
            </p14:xfrm>
          </p:contentPart>
        </mc:Choice>
        <mc:Fallback xmlns="">
          <p:pic>
            <p:nvPicPr>
              <p:cNvPr id="548" name="墨迹 547">
                <a:extLst>
                  <a:ext uri="{FF2B5EF4-FFF2-40B4-BE49-F238E27FC236}">
                    <a16:creationId xmlns:a16="http://schemas.microsoft.com/office/drawing/2014/main" id="{E7CA60D6-E924-B840-538B-49C86A43B135}"/>
                  </a:ext>
                </a:extLst>
              </p:cNvPr>
              <p:cNvPicPr/>
              <p:nvPr/>
            </p:nvPicPr>
            <p:blipFill>
              <a:blip r:embed="rId204"/>
              <a:stretch>
                <a:fillRect/>
              </a:stretch>
            </p:blipFill>
            <p:spPr>
              <a:xfrm>
                <a:off x="7114280" y="5122760"/>
                <a:ext cx="274680" cy="325800"/>
              </a:xfrm>
              <a:prstGeom prst="rect">
                <a:avLst/>
              </a:prstGeom>
            </p:spPr>
          </p:pic>
        </mc:Fallback>
      </mc:AlternateContent>
      <p:grpSp>
        <p:nvGrpSpPr>
          <p:cNvPr id="551" name="组合 550">
            <a:extLst>
              <a:ext uri="{FF2B5EF4-FFF2-40B4-BE49-F238E27FC236}">
                <a16:creationId xmlns:a16="http://schemas.microsoft.com/office/drawing/2014/main" id="{4BCBA8B4-C545-8926-53CE-CD4872183CBF}"/>
              </a:ext>
            </a:extLst>
          </p:cNvPr>
          <p:cNvGrpSpPr/>
          <p:nvPr/>
        </p:nvGrpSpPr>
        <p:grpSpPr>
          <a:xfrm>
            <a:off x="2581170" y="1847790"/>
            <a:ext cx="136440" cy="227160"/>
            <a:chOff x="2581170" y="1847790"/>
            <a:chExt cx="136440" cy="227160"/>
          </a:xfrm>
        </p:grpSpPr>
        <mc:AlternateContent xmlns:mc="http://schemas.openxmlformats.org/markup-compatibility/2006" xmlns:p14="http://schemas.microsoft.com/office/powerpoint/2010/main">
          <mc:Choice Requires="p14">
            <p:contentPart p14:bwMode="auto" r:id="rId205">
              <p14:nvContentPartPr>
                <p14:cNvPr id="549" name="墨迹 548">
                  <a:extLst>
                    <a:ext uri="{FF2B5EF4-FFF2-40B4-BE49-F238E27FC236}">
                      <a16:creationId xmlns:a16="http://schemas.microsoft.com/office/drawing/2014/main" id="{A3522ED7-183A-DA08-893C-3FB6DE0C493C}"/>
                    </a:ext>
                  </a:extLst>
                </p14:cNvPr>
                <p14:cNvContentPartPr/>
                <p14:nvPr/>
              </p14:nvContentPartPr>
              <p14:xfrm>
                <a:off x="2581170" y="1847790"/>
                <a:ext cx="135720" cy="227160"/>
              </p14:xfrm>
            </p:contentPart>
          </mc:Choice>
          <mc:Fallback xmlns="">
            <p:pic>
              <p:nvPicPr>
                <p:cNvPr id="549" name="墨迹 548">
                  <a:extLst>
                    <a:ext uri="{FF2B5EF4-FFF2-40B4-BE49-F238E27FC236}">
                      <a16:creationId xmlns:a16="http://schemas.microsoft.com/office/drawing/2014/main" id="{A3522ED7-183A-DA08-893C-3FB6DE0C493C}"/>
                    </a:ext>
                  </a:extLst>
                </p:cNvPr>
                <p:cNvPicPr/>
                <p:nvPr/>
              </p:nvPicPr>
              <p:blipFill>
                <a:blip r:embed="rId206"/>
                <a:stretch>
                  <a:fillRect/>
                </a:stretch>
              </p:blipFill>
              <p:spPr>
                <a:xfrm>
                  <a:off x="2563530" y="1829790"/>
                  <a:ext cx="17136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550" name="墨迹 549">
                  <a:extLst>
                    <a:ext uri="{FF2B5EF4-FFF2-40B4-BE49-F238E27FC236}">
                      <a16:creationId xmlns:a16="http://schemas.microsoft.com/office/drawing/2014/main" id="{01C8422D-B909-DA9A-AE5B-A4146631F0E8}"/>
                    </a:ext>
                  </a:extLst>
                </p14:cNvPr>
                <p14:cNvContentPartPr/>
                <p14:nvPr/>
              </p14:nvContentPartPr>
              <p14:xfrm>
                <a:off x="2678370" y="1851390"/>
                <a:ext cx="39240" cy="2520"/>
              </p14:xfrm>
            </p:contentPart>
          </mc:Choice>
          <mc:Fallback xmlns="">
            <p:pic>
              <p:nvPicPr>
                <p:cNvPr id="550" name="墨迹 549">
                  <a:extLst>
                    <a:ext uri="{FF2B5EF4-FFF2-40B4-BE49-F238E27FC236}">
                      <a16:creationId xmlns:a16="http://schemas.microsoft.com/office/drawing/2014/main" id="{01C8422D-B909-DA9A-AE5B-A4146631F0E8}"/>
                    </a:ext>
                  </a:extLst>
                </p:cNvPr>
                <p:cNvPicPr/>
                <p:nvPr/>
              </p:nvPicPr>
              <p:blipFill>
                <a:blip r:embed="rId208"/>
                <a:stretch>
                  <a:fillRect/>
                </a:stretch>
              </p:blipFill>
              <p:spPr>
                <a:xfrm>
                  <a:off x="2660370" y="1833390"/>
                  <a:ext cx="74880" cy="38160"/>
                </a:xfrm>
                <a:prstGeom prst="rect">
                  <a:avLst/>
                </a:prstGeom>
              </p:spPr>
            </p:pic>
          </mc:Fallback>
        </mc:AlternateContent>
      </p:grpSp>
      <p:grpSp>
        <p:nvGrpSpPr>
          <p:cNvPr id="557" name="组合 556">
            <a:extLst>
              <a:ext uri="{FF2B5EF4-FFF2-40B4-BE49-F238E27FC236}">
                <a16:creationId xmlns:a16="http://schemas.microsoft.com/office/drawing/2014/main" id="{9D28C8B4-5B99-36AB-9649-A06DC95BCF24}"/>
              </a:ext>
            </a:extLst>
          </p:cNvPr>
          <p:cNvGrpSpPr/>
          <p:nvPr/>
        </p:nvGrpSpPr>
        <p:grpSpPr>
          <a:xfrm>
            <a:off x="5569890" y="2045790"/>
            <a:ext cx="482760" cy="252360"/>
            <a:chOff x="5569890" y="2045790"/>
            <a:chExt cx="482760" cy="252360"/>
          </a:xfrm>
        </p:grpSpPr>
        <mc:AlternateContent xmlns:mc="http://schemas.openxmlformats.org/markup-compatibility/2006" xmlns:p14="http://schemas.microsoft.com/office/powerpoint/2010/main">
          <mc:Choice Requires="p14">
            <p:contentPart p14:bwMode="auto" r:id="rId209">
              <p14:nvContentPartPr>
                <p14:cNvPr id="552" name="墨迹 551">
                  <a:extLst>
                    <a:ext uri="{FF2B5EF4-FFF2-40B4-BE49-F238E27FC236}">
                      <a16:creationId xmlns:a16="http://schemas.microsoft.com/office/drawing/2014/main" id="{F727DDB7-7B32-E854-1107-8D34B0253443}"/>
                    </a:ext>
                  </a:extLst>
                </p14:cNvPr>
                <p14:cNvContentPartPr/>
                <p14:nvPr/>
              </p14:nvContentPartPr>
              <p14:xfrm>
                <a:off x="5631090" y="2045790"/>
                <a:ext cx="360" cy="214560"/>
              </p14:xfrm>
            </p:contentPart>
          </mc:Choice>
          <mc:Fallback xmlns="">
            <p:pic>
              <p:nvPicPr>
                <p:cNvPr id="552" name="墨迹 551">
                  <a:extLst>
                    <a:ext uri="{FF2B5EF4-FFF2-40B4-BE49-F238E27FC236}">
                      <a16:creationId xmlns:a16="http://schemas.microsoft.com/office/drawing/2014/main" id="{F727DDB7-7B32-E854-1107-8D34B0253443}"/>
                    </a:ext>
                  </a:extLst>
                </p:cNvPr>
                <p:cNvPicPr/>
                <p:nvPr/>
              </p:nvPicPr>
              <p:blipFill>
                <a:blip r:embed="rId210"/>
                <a:stretch>
                  <a:fillRect/>
                </a:stretch>
              </p:blipFill>
              <p:spPr>
                <a:xfrm>
                  <a:off x="5613090" y="2027790"/>
                  <a:ext cx="360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553" name="墨迹 552">
                  <a:extLst>
                    <a:ext uri="{FF2B5EF4-FFF2-40B4-BE49-F238E27FC236}">
                      <a16:creationId xmlns:a16="http://schemas.microsoft.com/office/drawing/2014/main" id="{E169CA0D-B4B3-8674-2BF3-E867AE5E6144}"/>
                    </a:ext>
                  </a:extLst>
                </p14:cNvPr>
                <p14:cNvContentPartPr/>
                <p14:nvPr/>
              </p14:nvContentPartPr>
              <p14:xfrm>
                <a:off x="5569890" y="2082150"/>
                <a:ext cx="92160" cy="9720"/>
              </p14:xfrm>
            </p:contentPart>
          </mc:Choice>
          <mc:Fallback xmlns="">
            <p:pic>
              <p:nvPicPr>
                <p:cNvPr id="553" name="墨迹 552">
                  <a:extLst>
                    <a:ext uri="{FF2B5EF4-FFF2-40B4-BE49-F238E27FC236}">
                      <a16:creationId xmlns:a16="http://schemas.microsoft.com/office/drawing/2014/main" id="{E169CA0D-B4B3-8674-2BF3-E867AE5E6144}"/>
                    </a:ext>
                  </a:extLst>
                </p:cNvPr>
                <p:cNvPicPr/>
                <p:nvPr/>
              </p:nvPicPr>
              <p:blipFill>
                <a:blip r:embed="rId212"/>
                <a:stretch>
                  <a:fillRect/>
                </a:stretch>
              </p:blipFill>
              <p:spPr>
                <a:xfrm>
                  <a:off x="5552250" y="2064510"/>
                  <a:ext cx="1278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555" name="墨迹 554">
                  <a:extLst>
                    <a:ext uri="{FF2B5EF4-FFF2-40B4-BE49-F238E27FC236}">
                      <a16:creationId xmlns:a16="http://schemas.microsoft.com/office/drawing/2014/main" id="{B0C472F5-EAE4-69FA-87B9-5D69B5F1F31B}"/>
                    </a:ext>
                  </a:extLst>
                </p14:cNvPr>
                <p14:cNvContentPartPr/>
                <p14:nvPr/>
              </p14:nvContentPartPr>
              <p14:xfrm>
                <a:off x="5726130" y="2104470"/>
                <a:ext cx="127800" cy="193680"/>
              </p14:xfrm>
            </p:contentPart>
          </mc:Choice>
          <mc:Fallback xmlns="">
            <p:pic>
              <p:nvPicPr>
                <p:cNvPr id="555" name="墨迹 554">
                  <a:extLst>
                    <a:ext uri="{FF2B5EF4-FFF2-40B4-BE49-F238E27FC236}">
                      <a16:creationId xmlns:a16="http://schemas.microsoft.com/office/drawing/2014/main" id="{B0C472F5-EAE4-69FA-87B9-5D69B5F1F31B}"/>
                    </a:ext>
                  </a:extLst>
                </p:cNvPr>
                <p:cNvPicPr/>
                <p:nvPr/>
              </p:nvPicPr>
              <p:blipFill>
                <a:blip r:embed="rId214"/>
                <a:stretch>
                  <a:fillRect/>
                </a:stretch>
              </p:blipFill>
              <p:spPr>
                <a:xfrm>
                  <a:off x="5708130" y="2086830"/>
                  <a:ext cx="1634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556" name="墨迹 555">
                  <a:extLst>
                    <a:ext uri="{FF2B5EF4-FFF2-40B4-BE49-F238E27FC236}">
                      <a16:creationId xmlns:a16="http://schemas.microsoft.com/office/drawing/2014/main" id="{57B3F608-DEEF-1437-7A75-363DD94CBF1D}"/>
                    </a:ext>
                  </a:extLst>
                </p14:cNvPr>
                <p14:cNvContentPartPr/>
                <p14:nvPr/>
              </p14:nvContentPartPr>
              <p14:xfrm>
                <a:off x="5931690" y="2110590"/>
                <a:ext cx="120960" cy="175320"/>
              </p14:xfrm>
            </p:contentPart>
          </mc:Choice>
          <mc:Fallback xmlns="">
            <p:pic>
              <p:nvPicPr>
                <p:cNvPr id="556" name="墨迹 555">
                  <a:extLst>
                    <a:ext uri="{FF2B5EF4-FFF2-40B4-BE49-F238E27FC236}">
                      <a16:creationId xmlns:a16="http://schemas.microsoft.com/office/drawing/2014/main" id="{57B3F608-DEEF-1437-7A75-363DD94CBF1D}"/>
                    </a:ext>
                  </a:extLst>
                </p:cNvPr>
                <p:cNvPicPr/>
                <p:nvPr/>
              </p:nvPicPr>
              <p:blipFill>
                <a:blip r:embed="rId216"/>
                <a:stretch>
                  <a:fillRect/>
                </a:stretch>
              </p:blipFill>
              <p:spPr>
                <a:xfrm>
                  <a:off x="5913690" y="2092590"/>
                  <a:ext cx="156600" cy="210960"/>
                </a:xfrm>
                <a:prstGeom prst="rect">
                  <a:avLst/>
                </a:prstGeom>
              </p:spPr>
            </p:pic>
          </mc:Fallback>
        </mc:AlternateContent>
      </p:grpSp>
      <p:grpSp>
        <p:nvGrpSpPr>
          <p:cNvPr id="565" name="组合 564">
            <a:extLst>
              <a:ext uri="{FF2B5EF4-FFF2-40B4-BE49-F238E27FC236}">
                <a16:creationId xmlns:a16="http://schemas.microsoft.com/office/drawing/2014/main" id="{F4ABE5FD-A315-2EE0-0FBA-2D41D716E179}"/>
              </a:ext>
            </a:extLst>
          </p:cNvPr>
          <p:cNvGrpSpPr/>
          <p:nvPr/>
        </p:nvGrpSpPr>
        <p:grpSpPr>
          <a:xfrm>
            <a:off x="1574240" y="3057080"/>
            <a:ext cx="1027080" cy="539280"/>
            <a:chOff x="1574240" y="3057080"/>
            <a:chExt cx="1027080" cy="539280"/>
          </a:xfrm>
        </p:grpSpPr>
        <mc:AlternateContent xmlns:mc="http://schemas.openxmlformats.org/markup-compatibility/2006" xmlns:p14="http://schemas.microsoft.com/office/powerpoint/2010/main">
          <mc:Choice Requires="p14">
            <p:contentPart p14:bwMode="auto" r:id="rId217">
              <p14:nvContentPartPr>
                <p14:cNvPr id="563" name="墨迹 562">
                  <a:extLst>
                    <a:ext uri="{FF2B5EF4-FFF2-40B4-BE49-F238E27FC236}">
                      <a16:creationId xmlns:a16="http://schemas.microsoft.com/office/drawing/2014/main" id="{53E60DC1-A556-A8F1-74B3-C9A28E84BDDC}"/>
                    </a:ext>
                  </a:extLst>
                </p14:cNvPr>
                <p14:cNvContentPartPr/>
                <p14:nvPr/>
              </p14:nvContentPartPr>
              <p14:xfrm>
                <a:off x="1602320" y="3070040"/>
                <a:ext cx="999000" cy="526320"/>
              </p14:xfrm>
            </p:contentPart>
          </mc:Choice>
          <mc:Fallback xmlns="">
            <p:pic>
              <p:nvPicPr>
                <p:cNvPr id="563" name="墨迹 562">
                  <a:extLst>
                    <a:ext uri="{FF2B5EF4-FFF2-40B4-BE49-F238E27FC236}">
                      <a16:creationId xmlns:a16="http://schemas.microsoft.com/office/drawing/2014/main" id="{53E60DC1-A556-A8F1-74B3-C9A28E84BDDC}"/>
                    </a:ext>
                  </a:extLst>
                </p:cNvPr>
                <p:cNvPicPr/>
                <p:nvPr/>
              </p:nvPicPr>
              <p:blipFill>
                <a:blip r:embed="rId218"/>
                <a:stretch>
                  <a:fillRect/>
                </a:stretch>
              </p:blipFill>
              <p:spPr>
                <a:xfrm>
                  <a:off x="1566320" y="3034040"/>
                  <a:ext cx="1070640" cy="5979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564" name="墨迹 563">
                  <a:extLst>
                    <a:ext uri="{FF2B5EF4-FFF2-40B4-BE49-F238E27FC236}">
                      <a16:creationId xmlns:a16="http://schemas.microsoft.com/office/drawing/2014/main" id="{CBDB17FD-E0A0-0382-3661-7CCEB2E49E12}"/>
                    </a:ext>
                  </a:extLst>
                </p14:cNvPr>
                <p14:cNvContentPartPr/>
                <p14:nvPr/>
              </p14:nvContentPartPr>
              <p14:xfrm>
                <a:off x="1574240" y="3057080"/>
                <a:ext cx="428760" cy="11160"/>
              </p14:xfrm>
            </p:contentPart>
          </mc:Choice>
          <mc:Fallback xmlns="">
            <p:pic>
              <p:nvPicPr>
                <p:cNvPr id="564" name="墨迹 563">
                  <a:extLst>
                    <a:ext uri="{FF2B5EF4-FFF2-40B4-BE49-F238E27FC236}">
                      <a16:creationId xmlns:a16="http://schemas.microsoft.com/office/drawing/2014/main" id="{CBDB17FD-E0A0-0382-3661-7CCEB2E49E12}"/>
                    </a:ext>
                  </a:extLst>
                </p:cNvPr>
                <p:cNvPicPr/>
                <p:nvPr/>
              </p:nvPicPr>
              <p:blipFill>
                <a:blip r:embed="rId220"/>
                <a:stretch>
                  <a:fillRect/>
                </a:stretch>
              </p:blipFill>
              <p:spPr>
                <a:xfrm>
                  <a:off x="1538600" y="3021440"/>
                  <a:ext cx="500400" cy="82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1">
            <p14:nvContentPartPr>
              <p14:cNvPr id="566" name="墨迹 565">
                <a:extLst>
                  <a:ext uri="{FF2B5EF4-FFF2-40B4-BE49-F238E27FC236}">
                    <a16:creationId xmlns:a16="http://schemas.microsoft.com/office/drawing/2014/main" id="{BD586E84-FF55-E629-D6A8-C91925C79F90}"/>
                  </a:ext>
                </a:extLst>
              </p14:cNvPr>
              <p14:cNvContentPartPr/>
              <p14:nvPr/>
            </p14:nvContentPartPr>
            <p14:xfrm>
              <a:off x="2650640" y="2833160"/>
              <a:ext cx="3682080" cy="1628280"/>
            </p14:xfrm>
          </p:contentPart>
        </mc:Choice>
        <mc:Fallback xmlns="">
          <p:pic>
            <p:nvPicPr>
              <p:cNvPr id="566" name="墨迹 565">
                <a:extLst>
                  <a:ext uri="{FF2B5EF4-FFF2-40B4-BE49-F238E27FC236}">
                    <a16:creationId xmlns:a16="http://schemas.microsoft.com/office/drawing/2014/main" id="{BD586E84-FF55-E629-D6A8-C91925C79F90}"/>
                  </a:ext>
                </a:extLst>
              </p:cNvPr>
              <p:cNvPicPr/>
              <p:nvPr/>
            </p:nvPicPr>
            <p:blipFill>
              <a:blip r:embed="rId222"/>
              <a:stretch>
                <a:fillRect/>
              </a:stretch>
            </p:blipFill>
            <p:spPr>
              <a:xfrm>
                <a:off x="2615000" y="2797520"/>
                <a:ext cx="3753720" cy="1699920"/>
              </a:xfrm>
              <a:prstGeom prst="rect">
                <a:avLst/>
              </a:prstGeom>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68"/>
        <p:cNvGrpSpPr/>
        <p:nvPr/>
      </p:nvGrpSpPr>
      <p:grpSpPr>
        <a:xfrm>
          <a:off x="0" y="0"/>
          <a:ext cx="0" cy="0"/>
          <a:chOff x="0" y="0"/>
          <a:chExt cx="0" cy="0"/>
        </a:xfrm>
      </p:grpSpPr>
      <p:sp>
        <p:nvSpPr>
          <p:cNvPr id="69" name="Google Shape;69;p1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i’m using Windows on the laptop</a:t>
            </a:r>
            <a:endParaRPr sz="4800" dirty="0">
              <a:solidFill>
                <a:srgbClr val="FFFFFF"/>
              </a:solidFill>
            </a:endParaRPr>
          </a:p>
        </p:txBody>
      </p:sp>
      <p:sp>
        <p:nvSpPr>
          <p:cNvPr id="71" name="Google Shape;71;p1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Question</a:t>
            </a:r>
            <a:endParaRPr dirty="0">
              <a:solidFill>
                <a:srgbClr val="FFFFFF"/>
              </a:solidFill>
            </a:endParaRPr>
          </a:p>
        </p:txBody>
      </p:sp>
      <p:sp>
        <p:nvSpPr>
          <p:cNvPr id="72" name="Google Shape;72;p1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73" name="Google Shape;73;p1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392"/>
        <p:cNvGrpSpPr/>
        <p:nvPr/>
      </p:nvGrpSpPr>
      <p:grpSpPr>
        <a:xfrm>
          <a:off x="0" y="0"/>
          <a:ext cx="0" cy="0"/>
          <a:chOff x="0" y="0"/>
          <a:chExt cx="0" cy="0"/>
        </a:xfrm>
      </p:grpSpPr>
      <p:sp>
        <p:nvSpPr>
          <p:cNvPr id="393" name="Google Shape;393;p4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7">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how fast is my phone charger (according to the ad)</a:t>
            </a:r>
            <a:endParaRPr sz="4800" dirty="0">
              <a:solidFill>
                <a:srgbClr val="FFFFFF"/>
              </a:solidFill>
            </a:endParaRPr>
          </a:p>
        </p:txBody>
      </p:sp>
      <p:sp>
        <p:nvSpPr>
          <p:cNvPr id="395" name="Google Shape;395;p4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$800 Question</a:t>
            </a:r>
            <a:endParaRPr dirty="0">
              <a:solidFill>
                <a:srgbClr val="FFFFFF"/>
              </a:solidFill>
            </a:endParaRPr>
          </a:p>
        </p:txBody>
      </p:sp>
      <p:sp>
        <p:nvSpPr>
          <p:cNvPr id="396" name="Google Shape;396;p47">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97" name="Google Shape;397;p47">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01"/>
        <p:cNvGrpSpPr/>
        <p:nvPr/>
      </p:nvGrpSpPr>
      <p:grpSpPr>
        <a:xfrm>
          <a:off x="0" y="0"/>
          <a:ext cx="0" cy="0"/>
          <a:chOff x="0" y="0"/>
          <a:chExt cx="0" cy="0"/>
        </a:xfrm>
      </p:grpSpPr>
      <p:sp>
        <p:nvSpPr>
          <p:cNvPr id="402" name="Google Shape;402;p4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80 W</a:t>
            </a:r>
            <a:endParaRPr sz="4800" dirty="0">
              <a:solidFill>
                <a:srgbClr val="FFFFFF"/>
              </a:solidFill>
            </a:endParaRPr>
          </a:p>
        </p:txBody>
      </p:sp>
      <p:sp>
        <p:nvSpPr>
          <p:cNvPr id="404" name="Google Shape;404;p4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$800 Answer</a:t>
            </a:r>
            <a:endParaRPr dirty="0">
              <a:solidFill>
                <a:srgbClr val="FFFFFF"/>
              </a:solidFill>
            </a:endParaRPr>
          </a:p>
        </p:txBody>
      </p:sp>
      <p:sp>
        <p:nvSpPr>
          <p:cNvPr id="405" name="Google Shape;405;p48">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06" name="Google Shape;406;p48">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10"/>
        <p:cNvGrpSpPr/>
        <p:nvPr/>
      </p:nvGrpSpPr>
      <p:grpSpPr>
        <a:xfrm>
          <a:off x="0" y="0"/>
          <a:ext cx="0" cy="0"/>
          <a:chOff x="0" y="0"/>
          <a:chExt cx="0" cy="0"/>
        </a:xfrm>
      </p:grpSpPr>
      <p:sp>
        <p:nvSpPr>
          <p:cNvPr id="411" name="Google Shape;411;p4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9">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how many kinds of food are there at the place </a:t>
            </a:r>
            <a:r>
              <a:rPr lang="en-GB" sz="4800" dirty="0" err="1">
                <a:solidFill>
                  <a:srgbClr val="FFFFFF"/>
                </a:solidFill>
                <a:uFill>
                  <a:noFill/>
                </a:uFill>
              </a:rPr>
              <a:t>i</a:t>
            </a:r>
            <a:r>
              <a:rPr lang="en-GB" sz="4800" dirty="0">
                <a:solidFill>
                  <a:srgbClr val="FFFFFF"/>
                </a:solidFill>
                <a:uFill>
                  <a:noFill/>
                </a:uFill>
              </a:rPr>
              <a:t> live</a:t>
            </a:r>
            <a:r>
              <a:rPr lang="en" sz="4800" dirty="0">
                <a:solidFill>
                  <a:srgbClr val="FFFFFF"/>
                </a:solidFill>
                <a:uFill>
                  <a:noFill/>
                </a:uFill>
              </a:rPr>
              <a:t> now</a:t>
            </a:r>
            <a:endParaRPr sz="4800" dirty="0">
              <a:solidFill>
                <a:srgbClr val="FFFFFF"/>
              </a:solidFill>
            </a:endParaRPr>
          </a:p>
        </p:txBody>
      </p:sp>
      <p:sp>
        <p:nvSpPr>
          <p:cNvPr id="413" name="Google Shape;413;p4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$1000 Question</a:t>
            </a:r>
            <a:endParaRPr dirty="0">
              <a:solidFill>
                <a:srgbClr val="FFFFFF"/>
              </a:solidFill>
            </a:endParaRPr>
          </a:p>
        </p:txBody>
      </p:sp>
      <p:sp>
        <p:nvSpPr>
          <p:cNvPr id="414" name="Google Shape;414;p49">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15" name="Google Shape;415;p49">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19"/>
        <p:cNvGrpSpPr/>
        <p:nvPr/>
      </p:nvGrpSpPr>
      <p:grpSpPr>
        <a:xfrm>
          <a:off x="0" y="0"/>
          <a:ext cx="0" cy="0"/>
          <a:chOff x="0" y="0"/>
          <a:chExt cx="0" cy="0"/>
        </a:xfrm>
      </p:grpSpPr>
      <p:sp>
        <p:nvSpPr>
          <p:cNvPr id="420" name="Google Shape;420;p5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25</a:t>
            </a:r>
          </a:p>
          <a:p>
            <a:pPr marL="0" lvl="0" indent="0" algn="ctr" rtl="0">
              <a:spcBef>
                <a:spcPts val="0"/>
              </a:spcBef>
              <a:spcAft>
                <a:spcPts val="0"/>
              </a:spcAft>
              <a:buNone/>
            </a:pPr>
            <a:r>
              <a:rPr lang="en" sz="2800" dirty="0">
                <a:solidFill>
                  <a:srgbClr val="FFFFFF"/>
                </a:solidFill>
                <a:uFill>
                  <a:noFill/>
                </a:uFill>
              </a:rPr>
              <a:t>(</a:t>
            </a:r>
            <a:r>
              <a:rPr lang="en-GB" sz="2800" dirty="0">
                <a:solidFill>
                  <a:srgbClr val="FFFFFF"/>
                </a:solidFill>
                <a:uFill>
                  <a:noFill/>
                </a:uFill>
              </a:rPr>
              <a:t>pistachio (only 1 left), soy milk powder, pine nuts, raisins, leftovers, noodles, sausages, starch, salt, pepper, strawberry jam, soy sauce, pickled cucumber, sugar, sesame oil, peanut oil, soybean oil, instant noodles, lamb, ketchup, other powdered seasoning 1, other powdered seasoning 2, other thick sauce 1, other thick sauce 2, other thick sauce 3</a:t>
            </a:r>
            <a:r>
              <a:rPr lang="en" sz="2800" dirty="0">
                <a:solidFill>
                  <a:srgbClr val="FFFFFF"/>
                </a:solidFill>
                <a:uFill>
                  <a:noFill/>
                </a:uFill>
              </a:rPr>
              <a:t>)</a:t>
            </a:r>
            <a:endParaRPr sz="2800" dirty="0">
              <a:solidFill>
                <a:srgbClr val="FFFFFF"/>
              </a:solidFill>
            </a:endParaRPr>
          </a:p>
        </p:txBody>
      </p:sp>
      <p:sp>
        <p:nvSpPr>
          <p:cNvPr id="422" name="Google Shape;422;p5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Thingies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$1000 Answer</a:t>
            </a:r>
            <a:endParaRPr dirty="0">
              <a:solidFill>
                <a:srgbClr val="FFFFFF"/>
              </a:solidFill>
            </a:endParaRPr>
          </a:p>
        </p:txBody>
      </p:sp>
      <p:sp>
        <p:nvSpPr>
          <p:cNvPr id="423" name="Google Shape;423;p50">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24" name="Google Shape;424;p50">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28"/>
        <p:cNvGrpSpPr/>
        <p:nvPr/>
      </p:nvGrpSpPr>
      <p:grpSpPr>
        <a:xfrm>
          <a:off x="0" y="0"/>
          <a:ext cx="0" cy="0"/>
          <a:chOff x="0" y="0"/>
          <a:chExt cx="0" cy="0"/>
        </a:xfrm>
      </p:grpSpPr>
      <p:sp>
        <p:nvSpPr>
          <p:cNvPr id="429" name="Google Shape;429;p5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1">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err="1">
                <a:solidFill>
                  <a:srgbClr val="FFFFFF"/>
                </a:solidFill>
                <a:uFill>
                  <a:noFill/>
                </a:uFill>
              </a:rPr>
              <a:t>i’m</a:t>
            </a:r>
            <a:r>
              <a:rPr lang="en-GB" sz="4800" dirty="0">
                <a:solidFill>
                  <a:srgbClr val="FFFFFF"/>
                </a:solidFill>
                <a:uFill>
                  <a:noFill/>
                </a:uFill>
              </a:rPr>
              <a:t> allergic to cephalosporin</a:t>
            </a:r>
            <a:endParaRPr sz="4800" dirty="0">
              <a:solidFill>
                <a:srgbClr val="FFFFFF"/>
              </a:solidFill>
            </a:endParaRPr>
          </a:p>
        </p:txBody>
      </p:sp>
      <p:sp>
        <p:nvSpPr>
          <p:cNvPr id="431" name="Google Shape;431;p5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Question</a:t>
            </a:r>
            <a:endParaRPr dirty="0">
              <a:solidFill>
                <a:srgbClr val="FFFFFF"/>
              </a:solidFill>
            </a:endParaRPr>
          </a:p>
        </p:txBody>
      </p:sp>
      <p:sp>
        <p:nvSpPr>
          <p:cNvPr id="432" name="Google Shape;432;p5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33" name="Google Shape;433;p5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37"/>
        <p:cNvGrpSpPr/>
        <p:nvPr/>
      </p:nvGrpSpPr>
      <p:grpSpPr>
        <a:xfrm>
          <a:off x="0" y="0"/>
          <a:ext cx="0" cy="0"/>
          <a:chOff x="0" y="0"/>
          <a:chExt cx="0" cy="0"/>
        </a:xfrm>
      </p:grpSpPr>
      <p:sp>
        <p:nvSpPr>
          <p:cNvPr id="438" name="Google Shape;438;p5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FFFFF"/>
                </a:solidFill>
              </a:rPr>
              <a:t>true</a:t>
            </a:r>
            <a:endParaRPr sz="4800" dirty="0">
              <a:solidFill>
                <a:srgbClr val="FFFFFF"/>
              </a:solidFill>
            </a:endParaRPr>
          </a:p>
        </p:txBody>
      </p:sp>
      <p:sp>
        <p:nvSpPr>
          <p:cNvPr id="440" name="Google Shape;440;p5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dirty="0">
              <a:solidFill>
                <a:srgbClr val="FFFFFF"/>
              </a:solidFill>
            </a:endParaRPr>
          </a:p>
        </p:txBody>
      </p:sp>
      <p:sp>
        <p:nvSpPr>
          <p:cNvPr id="441" name="Google Shape;441;p52">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42" name="Google Shape;442;p52">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46"/>
        <p:cNvGrpSpPr/>
        <p:nvPr/>
      </p:nvGrpSpPr>
      <p:grpSpPr>
        <a:xfrm>
          <a:off x="0" y="0"/>
          <a:ext cx="0" cy="0"/>
          <a:chOff x="0" y="0"/>
          <a:chExt cx="0" cy="0"/>
        </a:xfrm>
      </p:grpSpPr>
      <p:sp>
        <p:nvSpPr>
          <p:cNvPr id="447" name="Google Shape;447;p5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3">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err="1">
                <a:solidFill>
                  <a:srgbClr val="FFFFFF"/>
                </a:solidFill>
              </a:rPr>
              <a:t>i'm</a:t>
            </a:r>
            <a:r>
              <a:rPr lang="en-GB" sz="4800" dirty="0">
                <a:solidFill>
                  <a:srgbClr val="FFFFFF"/>
                </a:solidFill>
              </a:rPr>
              <a:t> allergic to bananas</a:t>
            </a:r>
            <a:endParaRPr sz="4800" dirty="0">
              <a:solidFill>
                <a:srgbClr val="FFFFFF"/>
              </a:solidFill>
            </a:endParaRPr>
          </a:p>
        </p:txBody>
      </p:sp>
      <p:sp>
        <p:nvSpPr>
          <p:cNvPr id="449" name="Google Shape;449;p5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Question</a:t>
            </a:r>
            <a:endParaRPr dirty="0">
              <a:solidFill>
                <a:srgbClr val="FFFFFF"/>
              </a:solidFill>
            </a:endParaRPr>
          </a:p>
        </p:txBody>
      </p:sp>
      <p:sp>
        <p:nvSpPr>
          <p:cNvPr id="450" name="Google Shape;450;p53">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51" name="Google Shape;451;p53">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55"/>
        <p:cNvGrpSpPr/>
        <p:nvPr/>
      </p:nvGrpSpPr>
      <p:grpSpPr>
        <a:xfrm>
          <a:off x="0" y="0"/>
          <a:ext cx="0" cy="0"/>
          <a:chOff x="0" y="0"/>
          <a:chExt cx="0" cy="0"/>
        </a:xfrm>
      </p:grpSpPr>
      <p:sp>
        <p:nvSpPr>
          <p:cNvPr id="456" name="Google Shape;456;p5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false (</a:t>
            </a:r>
            <a:r>
              <a:rPr lang="en-GB" sz="4800" dirty="0" err="1">
                <a:solidFill>
                  <a:srgbClr val="FFFFFF"/>
                </a:solidFill>
                <a:uFill>
                  <a:noFill/>
                </a:uFill>
              </a:rPr>
              <a:t>i</a:t>
            </a:r>
            <a:r>
              <a:rPr lang="en-GB" sz="4800" dirty="0">
                <a:solidFill>
                  <a:srgbClr val="FFFFFF"/>
                </a:solidFill>
                <a:uFill>
                  <a:noFill/>
                </a:uFill>
              </a:rPr>
              <a:t> like bananas because they have peels so </a:t>
            </a:r>
            <a:r>
              <a:rPr lang="en-GB" sz="4800" dirty="0" err="1">
                <a:solidFill>
                  <a:srgbClr val="FFFFFF"/>
                </a:solidFill>
                <a:uFill>
                  <a:noFill/>
                </a:uFill>
              </a:rPr>
              <a:t>i</a:t>
            </a:r>
            <a:r>
              <a:rPr lang="en-GB" sz="4800" dirty="0">
                <a:solidFill>
                  <a:srgbClr val="FFFFFF"/>
                </a:solidFill>
                <a:uFill>
                  <a:noFill/>
                </a:uFill>
              </a:rPr>
              <a:t> don’t need to wash XD</a:t>
            </a:r>
            <a:r>
              <a:rPr lang="en" sz="4800" dirty="0">
                <a:solidFill>
                  <a:srgbClr val="FFFFFF"/>
                </a:solidFill>
                <a:uFill>
                  <a:noFill/>
                </a:uFill>
              </a:rPr>
              <a:t>)</a:t>
            </a:r>
            <a:endParaRPr sz="4800" dirty="0">
              <a:solidFill>
                <a:srgbClr val="FFFFFF"/>
              </a:solidFill>
            </a:endParaRPr>
          </a:p>
        </p:txBody>
      </p:sp>
      <p:sp>
        <p:nvSpPr>
          <p:cNvPr id="458" name="Google Shape;458;p5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Answer</a:t>
            </a:r>
            <a:endParaRPr dirty="0">
              <a:solidFill>
                <a:srgbClr val="FFFFFF"/>
              </a:solidFill>
            </a:endParaRPr>
          </a:p>
        </p:txBody>
      </p:sp>
      <p:sp>
        <p:nvSpPr>
          <p:cNvPr id="459" name="Google Shape;459;p54">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60" name="Google Shape;460;p54">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64"/>
        <p:cNvGrpSpPr/>
        <p:nvPr/>
      </p:nvGrpSpPr>
      <p:grpSpPr>
        <a:xfrm>
          <a:off x="0" y="0"/>
          <a:ext cx="0" cy="0"/>
          <a:chOff x="0" y="0"/>
          <a:chExt cx="0" cy="0"/>
        </a:xfrm>
      </p:grpSpPr>
      <p:sp>
        <p:nvSpPr>
          <p:cNvPr id="465" name="Google Shape;465;p5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5">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err="1">
                <a:solidFill>
                  <a:srgbClr val="FFFFFF"/>
                </a:solidFill>
                <a:uFill>
                  <a:noFill/>
                </a:uFill>
              </a:rPr>
              <a:t>i</a:t>
            </a:r>
            <a:r>
              <a:rPr lang="en-GB" sz="4800" dirty="0">
                <a:solidFill>
                  <a:srgbClr val="FFFFFF"/>
                </a:solidFill>
                <a:uFill>
                  <a:noFill/>
                </a:uFill>
              </a:rPr>
              <a:t> have pet</a:t>
            </a:r>
            <a:endParaRPr sz="4800" dirty="0">
              <a:solidFill>
                <a:srgbClr val="FFFFFF"/>
              </a:solidFill>
            </a:endParaRPr>
          </a:p>
        </p:txBody>
      </p:sp>
      <p:sp>
        <p:nvSpPr>
          <p:cNvPr id="467" name="Google Shape;467;p5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Question</a:t>
            </a:r>
            <a:endParaRPr dirty="0">
              <a:solidFill>
                <a:srgbClr val="FFFFFF"/>
              </a:solidFill>
            </a:endParaRPr>
          </a:p>
        </p:txBody>
      </p:sp>
      <p:sp>
        <p:nvSpPr>
          <p:cNvPr id="468" name="Google Shape;468;p55">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69" name="Google Shape;469;p55">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73"/>
        <p:cNvGrpSpPr/>
        <p:nvPr/>
      </p:nvGrpSpPr>
      <p:grpSpPr>
        <a:xfrm>
          <a:off x="0" y="0"/>
          <a:ext cx="0" cy="0"/>
          <a:chOff x="0" y="0"/>
          <a:chExt cx="0" cy="0"/>
        </a:xfrm>
      </p:grpSpPr>
      <p:sp>
        <p:nvSpPr>
          <p:cNvPr id="474" name="Google Shape;474;p5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6">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false (</a:t>
            </a:r>
            <a:r>
              <a:rPr lang="en-GB" sz="4800" dirty="0">
                <a:solidFill>
                  <a:srgbClr val="FFFFFF"/>
                </a:solidFill>
                <a:uFill>
                  <a:noFill/>
                </a:uFill>
              </a:rPr>
              <a:t>i</a:t>
            </a:r>
            <a:r>
              <a:rPr lang="en" sz="4800" dirty="0">
                <a:solidFill>
                  <a:srgbClr val="FFFFFF"/>
                </a:solidFill>
                <a:uFill>
                  <a:noFill/>
                </a:uFill>
              </a:rPr>
              <a:t> don’t have pet </a:t>
            </a:r>
            <a:r>
              <a:rPr lang="en-GB" sz="4800" dirty="0">
                <a:solidFill>
                  <a:srgbClr val="FFFFFF"/>
                </a:solidFill>
                <a:uFill>
                  <a:noFill/>
                </a:uFill>
              </a:rPr>
              <a:t>i</a:t>
            </a:r>
            <a:r>
              <a:rPr lang="en" sz="4800" dirty="0">
                <a:solidFill>
                  <a:srgbClr val="FFFFFF"/>
                </a:solidFill>
                <a:uFill>
                  <a:noFill/>
                </a:uFill>
              </a:rPr>
              <a:t> am a pet pig)</a:t>
            </a:r>
            <a:endParaRPr sz="4800" dirty="0">
              <a:solidFill>
                <a:srgbClr val="FFFFFF"/>
              </a:solidFill>
            </a:endParaRPr>
          </a:p>
        </p:txBody>
      </p:sp>
      <p:sp>
        <p:nvSpPr>
          <p:cNvPr id="476" name="Google Shape;476;p5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Answer</a:t>
            </a:r>
            <a:endParaRPr dirty="0">
              <a:solidFill>
                <a:srgbClr val="FFFFFF"/>
              </a:solidFill>
            </a:endParaRPr>
          </a:p>
        </p:txBody>
      </p:sp>
      <p:sp>
        <p:nvSpPr>
          <p:cNvPr id="477" name="Google Shape;477;p56">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78" name="Google Shape;478;p56">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7"/>
        <p:cNvGrpSpPr/>
        <p:nvPr/>
      </p:nvGrpSpPr>
      <p:grpSpPr>
        <a:xfrm>
          <a:off x="0" y="0"/>
          <a:ext cx="0" cy="0"/>
          <a:chOff x="0" y="0"/>
          <a:chExt cx="0" cy="0"/>
        </a:xfrm>
      </p:grpSpPr>
      <p:sp>
        <p:nvSpPr>
          <p:cNvPr id="78" name="Google Shape;78;p1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a:hlinkClick r:id="rId3" action="ppaction://hlinksldjump"/>
          </p:cNvPr>
          <p:cNvSpPr txBox="1">
            <a:spLocks noGrp="1"/>
          </p:cNvSpPr>
          <p:nvPr>
            <p:ph type="body" idx="1"/>
          </p:nvPr>
        </p:nvSpPr>
        <p:spPr>
          <a:xfrm>
            <a:off x="457200" y="1939048"/>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 (i also tried linux distributions on the laptop, which i’m not using)</a:t>
            </a:r>
            <a:endParaRPr sz="4800" dirty="0">
              <a:solidFill>
                <a:srgbClr val="FFFFFF"/>
              </a:solidFill>
            </a:endParaRPr>
          </a:p>
        </p:txBody>
      </p:sp>
      <p:sp>
        <p:nvSpPr>
          <p:cNvPr id="80" name="Google Shape;80;p1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$100 Answer</a:t>
            </a:r>
            <a:endParaRPr dirty="0">
              <a:solidFill>
                <a:srgbClr val="FFFFFF"/>
              </a:solidFill>
            </a:endParaRPr>
          </a:p>
        </p:txBody>
      </p:sp>
      <p:sp>
        <p:nvSpPr>
          <p:cNvPr id="81" name="Google Shape;81;p12">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82" name="Google Shape;82;p12">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 name="图片 2">
            <a:extLst>
              <a:ext uri="{FF2B5EF4-FFF2-40B4-BE49-F238E27FC236}">
                <a16:creationId xmlns:a16="http://schemas.microsoft.com/office/drawing/2014/main" id="{EC6462A8-A1D4-10B3-878A-05392207CDB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97134" y="1271257"/>
            <a:ext cx="1591781" cy="15035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82"/>
        <p:cNvGrpSpPr/>
        <p:nvPr/>
      </p:nvGrpSpPr>
      <p:grpSpPr>
        <a:xfrm>
          <a:off x="0" y="0"/>
          <a:ext cx="0" cy="0"/>
          <a:chOff x="0" y="0"/>
          <a:chExt cx="0" cy="0"/>
        </a:xfrm>
      </p:grpSpPr>
      <p:sp>
        <p:nvSpPr>
          <p:cNvPr id="483" name="Google Shape;483;p57">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7">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4800" dirty="0" err="1">
                <a:solidFill>
                  <a:srgbClr val="FFFFFF"/>
                </a:solidFill>
                <a:uFill>
                  <a:noFill/>
                </a:uFill>
              </a:rPr>
              <a:t>i</a:t>
            </a:r>
            <a:r>
              <a:rPr lang="en-US" altLang="zh-CN" sz="4800" dirty="0">
                <a:solidFill>
                  <a:srgbClr val="FFFFFF"/>
                </a:solidFill>
                <a:uFill>
                  <a:noFill/>
                </a:uFill>
              </a:rPr>
              <a:t> have plant in the room</a:t>
            </a:r>
            <a:endParaRPr sz="4800" dirty="0">
              <a:solidFill>
                <a:srgbClr val="FFFFFF"/>
              </a:solidFill>
            </a:endParaRPr>
          </a:p>
        </p:txBody>
      </p:sp>
      <p:sp>
        <p:nvSpPr>
          <p:cNvPr id="485" name="Google Shape;485;p57">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Question</a:t>
            </a:r>
            <a:endParaRPr dirty="0">
              <a:solidFill>
                <a:srgbClr val="FFFFFF"/>
              </a:solidFill>
            </a:endParaRPr>
          </a:p>
        </p:txBody>
      </p:sp>
      <p:sp>
        <p:nvSpPr>
          <p:cNvPr id="486" name="Google Shape;486;p57">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87" name="Google Shape;487;p57">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491"/>
        <p:cNvGrpSpPr/>
        <p:nvPr/>
      </p:nvGrpSpPr>
      <p:grpSpPr>
        <a:xfrm>
          <a:off x="0" y="0"/>
          <a:ext cx="0" cy="0"/>
          <a:chOff x="0" y="0"/>
          <a:chExt cx="0" cy="0"/>
        </a:xfrm>
      </p:grpSpPr>
      <p:sp>
        <p:nvSpPr>
          <p:cNvPr id="492" name="Google Shape;492;p58">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8">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false</a:t>
            </a:r>
            <a:endParaRPr sz="4800" dirty="0">
              <a:solidFill>
                <a:srgbClr val="FFFFFF"/>
              </a:solidFill>
            </a:endParaRPr>
          </a:p>
        </p:txBody>
      </p:sp>
      <p:sp>
        <p:nvSpPr>
          <p:cNvPr id="494" name="Google Shape;494;p58">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$400 Answer</a:t>
            </a:r>
            <a:endParaRPr dirty="0">
              <a:solidFill>
                <a:srgbClr val="FFFFFF"/>
              </a:solidFill>
            </a:endParaRPr>
          </a:p>
        </p:txBody>
      </p:sp>
      <p:sp>
        <p:nvSpPr>
          <p:cNvPr id="495" name="Google Shape;495;p58">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96" name="Google Shape;496;p58">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00"/>
        <p:cNvGrpSpPr/>
        <p:nvPr/>
      </p:nvGrpSpPr>
      <p:grpSpPr>
        <a:xfrm>
          <a:off x="0" y="0"/>
          <a:ext cx="0" cy="0"/>
          <a:chOff x="0" y="0"/>
          <a:chExt cx="0" cy="0"/>
        </a:xfrm>
      </p:grpSpPr>
      <p:sp>
        <p:nvSpPr>
          <p:cNvPr id="501" name="Google Shape;501;p59">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9">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FFFFF"/>
                </a:solidFill>
                <a:uFill>
                  <a:noFill/>
                </a:uFill>
              </a:rPr>
              <a:t>o</a:t>
            </a:r>
            <a:r>
              <a:rPr lang="en-US" sz="4800" dirty="0" err="1">
                <a:solidFill>
                  <a:srgbClr val="FFFFFF"/>
                </a:solidFill>
                <a:uFill>
                  <a:noFill/>
                </a:uFill>
              </a:rPr>
              <a:t>nce</a:t>
            </a:r>
            <a:r>
              <a:rPr lang="en-US" sz="4800" dirty="0">
                <a:solidFill>
                  <a:srgbClr val="FFFFFF"/>
                </a:solidFill>
                <a:uFill>
                  <a:noFill/>
                </a:uFill>
              </a:rPr>
              <a:t>, </a:t>
            </a:r>
            <a:r>
              <a:rPr lang="en-US" sz="4800" dirty="0" err="1">
                <a:solidFill>
                  <a:srgbClr val="FFFFFF"/>
                </a:solidFill>
                <a:uFill>
                  <a:noFill/>
                </a:uFill>
              </a:rPr>
              <a:t>i</a:t>
            </a:r>
            <a:r>
              <a:rPr lang="en-US" sz="4800" dirty="0">
                <a:solidFill>
                  <a:srgbClr val="FFFFFF"/>
                </a:solidFill>
                <a:uFill>
                  <a:noFill/>
                </a:uFill>
              </a:rPr>
              <a:t> slept hugging a large bottle of water</a:t>
            </a:r>
            <a:endParaRPr sz="4800" dirty="0">
              <a:solidFill>
                <a:srgbClr val="FFFFFF"/>
              </a:solidFill>
            </a:endParaRPr>
          </a:p>
        </p:txBody>
      </p:sp>
      <p:sp>
        <p:nvSpPr>
          <p:cNvPr id="503" name="Google Shape;503;p59">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Question</a:t>
            </a:r>
            <a:endParaRPr dirty="0">
              <a:solidFill>
                <a:srgbClr val="FFFFFF"/>
              </a:solidFill>
            </a:endParaRPr>
          </a:p>
        </p:txBody>
      </p:sp>
      <p:sp>
        <p:nvSpPr>
          <p:cNvPr id="504" name="Google Shape;504;p59">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05" name="Google Shape;505;p59">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09"/>
        <p:cNvGrpSpPr/>
        <p:nvPr/>
      </p:nvGrpSpPr>
      <p:grpSpPr>
        <a:xfrm>
          <a:off x="0" y="0"/>
          <a:ext cx="0" cy="0"/>
          <a:chOff x="0" y="0"/>
          <a:chExt cx="0" cy="0"/>
        </a:xfrm>
      </p:grpSpPr>
      <p:sp>
        <p:nvSpPr>
          <p:cNvPr id="510" name="Google Shape;510;p60">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0">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 (1.5 L, 0.4 gal)</a:t>
            </a:r>
            <a:endParaRPr sz="4800" dirty="0">
              <a:solidFill>
                <a:srgbClr val="FFFFFF"/>
              </a:solidFill>
            </a:endParaRPr>
          </a:p>
        </p:txBody>
      </p:sp>
      <p:sp>
        <p:nvSpPr>
          <p:cNvPr id="512" name="Google Shape;512;p60">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Others</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$500 Answer</a:t>
            </a:r>
            <a:endParaRPr dirty="0">
              <a:solidFill>
                <a:srgbClr val="FFFFFF"/>
              </a:solidFill>
            </a:endParaRPr>
          </a:p>
        </p:txBody>
      </p:sp>
      <p:sp>
        <p:nvSpPr>
          <p:cNvPr id="513" name="Google Shape;513;p60">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14" name="Google Shape;514;p60">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18"/>
        <p:cNvGrpSpPr/>
        <p:nvPr/>
      </p:nvGrpSpPr>
      <p:grpSpPr>
        <a:xfrm>
          <a:off x="0" y="0"/>
          <a:ext cx="0" cy="0"/>
          <a:chOff x="0" y="0"/>
          <a:chExt cx="0" cy="0"/>
        </a:xfrm>
      </p:grpSpPr>
      <p:sp>
        <p:nvSpPr>
          <p:cNvPr id="519" name="Google Shape;519;p61">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1">
            <a:hlinkClick r:id="rId3" action="ppaction://hlinksldjump"/>
          </p:cNvPr>
          <p:cNvSpPr txBox="1">
            <a:spLocks noGrp="1"/>
          </p:cNvSpPr>
          <p:nvPr>
            <p:ph type="body" idx="1"/>
          </p:nvPr>
        </p:nvSpPr>
        <p:spPr>
          <a:xfrm>
            <a:off x="457200" y="2730225"/>
            <a:ext cx="8229600" cy="321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$5</a:t>
            </a:r>
            <a:r>
              <a:rPr lang="en-US" sz="4800" dirty="0">
                <a:solidFill>
                  <a:srgbClr val="FFFFFF"/>
                </a:solidFill>
                <a:uFill>
                  <a:noFill/>
                </a:uFill>
              </a:rPr>
              <a:t>,</a:t>
            </a:r>
            <a:r>
              <a:rPr lang="en" sz="4800" dirty="0">
                <a:solidFill>
                  <a:srgbClr val="FFFFFF"/>
                </a:solidFill>
                <a:uFill>
                  <a:noFill/>
                </a:uFill>
              </a:rPr>
              <a:t>000</a:t>
            </a:r>
            <a:endParaRPr sz="4800" dirty="0">
              <a:solidFill>
                <a:srgbClr val="FFFFFF"/>
              </a:solidFill>
            </a:endParaRPr>
          </a:p>
        </p:txBody>
      </p:sp>
      <p:sp>
        <p:nvSpPr>
          <p:cNvPr id="521" name="Google Shape;521;p61">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a:t>
            </a:r>
            <a:endParaRPr>
              <a:solidFill>
                <a:srgbClr val="FFFFFF"/>
              </a:solidFill>
            </a:endParaRPr>
          </a:p>
        </p:txBody>
      </p:sp>
      <p:sp>
        <p:nvSpPr>
          <p:cNvPr id="522" name="Google Shape;522;p61">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t>
            </a:r>
            <a:r>
              <a:rPr lang="en" sz="1800">
                <a:solidFill>
                  <a:srgbClr val="FFFF00"/>
                </a:solidFill>
                <a:latin typeface="Trebuchet MS"/>
                <a:ea typeface="Trebuchet MS"/>
                <a:cs typeface="Trebuchet MS"/>
                <a:sym typeface="Trebuchet MS"/>
              </a:rPr>
              <a:t>question</a:t>
            </a:r>
            <a:endParaRPr sz="1800">
              <a:solidFill>
                <a:srgbClr val="FFFF00"/>
              </a:solidFill>
              <a:latin typeface="Trebuchet MS"/>
              <a:ea typeface="Trebuchet MS"/>
              <a:cs typeface="Trebuchet MS"/>
              <a:sym typeface="Trebuchet MS"/>
            </a:endParaRPr>
          </a:p>
        </p:txBody>
      </p:sp>
      <p:pic>
        <p:nvPicPr>
          <p:cNvPr id="523" name="Google Shape;523;p61">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pic>
        <p:nvPicPr>
          <p:cNvPr id="524" name="Google Shape;524;p61">
            <a:hlinkClick r:id="rId3" action="ppaction://hlinksldjump"/>
          </p:cNvPr>
          <p:cNvPicPr preferRelativeResize="0"/>
          <p:nvPr/>
        </p:nvPicPr>
        <p:blipFill>
          <a:blip r:embed="rId5">
            <a:alphaModFix/>
          </a:blip>
          <a:stretch>
            <a:fillRect/>
          </a:stretch>
        </p:blipFill>
        <p:spPr>
          <a:xfrm>
            <a:off x="1727163" y="967097"/>
            <a:ext cx="5731725" cy="17023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28"/>
        <p:cNvGrpSpPr/>
        <p:nvPr/>
      </p:nvGrpSpPr>
      <p:grpSpPr>
        <a:xfrm>
          <a:off x="0" y="0"/>
          <a:ext cx="0" cy="0"/>
          <a:chOff x="0" y="0"/>
          <a:chExt cx="0" cy="0"/>
        </a:xfrm>
      </p:grpSpPr>
      <p:sp>
        <p:nvSpPr>
          <p:cNvPr id="529" name="Google Shape;529;p62">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2">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Am I a pig in real life?</a:t>
            </a:r>
            <a:endParaRPr sz="4800" dirty="0">
              <a:solidFill>
                <a:srgbClr val="FFFFFF"/>
              </a:solidFill>
            </a:endParaRPr>
          </a:p>
        </p:txBody>
      </p:sp>
      <p:sp>
        <p:nvSpPr>
          <p:cNvPr id="531" name="Google Shape;531;p62">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 Jeopardy Question</a:t>
            </a:r>
            <a:endParaRPr>
              <a:solidFill>
                <a:srgbClr val="FFFFFF"/>
              </a:solidFill>
            </a:endParaRPr>
          </a:p>
        </p:txBody>
      </p:sp>
      <p:sp>
        <p:nvSpPr>
          <p:cNvPr id="532" name="Google Shape;532;p62">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33" name="Google Shape;533;p62">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37"/>
        <p:cNvGrpSpPr/>
        <p:nvPr/>
      </p:nvGrpSpPr>
      <p:grpSpPr>
        <a:xfrm>
          <a:off x="0" y="0"/>
          <a:ext cx="0" cy="0"/>
          <a:chOff x="0" y="0"/>
          <a:chExt cx="0" cy="0"/>
        </a:xfrm>
      </p:grpSpPr>
      <p:sp>
        <p:nvSpPr>
          <p:cNvPr id="538" name="Google Shape;538;p6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3">
            <a:hlinkClick r:id="rId3" action="ppaction://hlinksldjump"/>
          </p:cNvPr>
          <p:cNvSpPr txBox="1">
            <a:spLocks noGrp="1"/>
          </p:cNvSpPr>
          <p:nvPr>
            <p:ph type="body" idx="1"/>
          </p:nvPr>
        </p:nvSpPr>
        <p:spPr>
          <a:xfrm>
            <a:off x="2032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secret</a:t>
            </a:r>
            <a:endParaRPr sz="4800" dirty="0">
              <a:solidFill>
                <a:srgbClr val="FFFFFF"/>
              </a:solidFill>
            </a:endParaRPr>
          </a:p>
        </p:txBody>
      </p:sp>
      <p:sp>
        <p:nvSpPr>
          <p:cNvPr id="540" name="Google Shape;540;p6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uFill>
                  <a:noFill/>
                </a:uFill>
                <a:hlinkClick r:id="rId3" action="ppaction://hlinksldjump">
                  <a:extLst>
                    <a:ext uri="{A12FA001-AC4F-418D-AE19-62706E023703}">
                      <ahyp:hlinkClr xmlns:ahyp="http://schemas.microsoft.com/office/drawing/2018/hyperlinkcolor" val="tx"/>
                    </a:ext>
                  </a:extLst>
                </a:hlinkClick>
              </a:rPr>
              <a:t>Final Jeopardy Answer</a:t>
            </a:r>
            <a:endParaRPr>
              <a:solidFill>
                <a:srgbClr val="FFFFFF"/>
              </a:solidFill>
            </a:endParaRPr>
          </a:p>
        </p:txBody>
      </p:sp>
      <p:sp>
        <p:nvSpPr>
          <p:cNvPr id="541" name="Google Shape;541;p63">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42" name="Google Shape;542;p63">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078" name="Picture 6" descr="smirk-pig">
            <a:extLst>
              <a:ext uri="{FF2B5EF4-FFF2-40B4-BE49-F238E27FC236}">
                <a16:creationId xmlns:a16="http://schemas.microsoft.com/office/drawing/2014/main" id="{0D18E15F-CB42-619C-9AB3-BB884020EE6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79999" y="3270602"/>
            <a:ext cx="531495" cy="531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6"/>
        <p:cNvGrpSpPr/>
        <p:nvPr/>
      </p:nvGrpSpPr>
      <p:grpSpPr>
        <a:xfrm>
          <a:off x="0" y="0"/>
          <a:ext cx="0" cy="0"/>
          <a:chOff x="0" y="0"/>
          <a:chExt cx="0" cy="0"/>
        </a:xfrm>
      </p:grpSpPr>
      <p:sp>
        <p:nvSpPr>
          <p:cNvPr id="87" name="Google Shape;87;p13">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indent="0" algn="ctr">
              <a:buNone/>
            </a:pPr>
            <a:r>
              <a:rPr lang="en-US" altLang="zh-CN" sz="4800" dirty="0">
                <a:solidFill>
                  <a:srgbClr val="FFFFFF"/>
                </a:solidFill>
                <a:uFill>
                  <a:noFill/>
                </a:uFill>
              </a:rPr>
              <a:t>i have an Android phone</a:t>
            </a:r>
            <a:endParaRPr lang="en-US" altLang="zh-CN" sz="4800" dirty="0">
              <a:solidFill>
                <a:srgbClr val="FFFFFF"/>
              </a:solidFill>
            </a:endParaRPr>
          </a:p>
        </p:txBody>
      </p:sp>
      <p:sp>
        <p:nvSpPr>
          <p:cNvPr id="89" name="Google Shape;89;p13">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Question</a:t>
            </a:r>
            <a:endParaRPr dirty="0">
              <a:solidFill>
                <a:srgbClr val="FFFFFF"/>
              </a:solidFill>
            </a:endParaRPr>
          </a:p>
        </p:txBody>
      </p:sp>
      <p:sp>
        <p:nvSpPr>
          <p:cNvPr id="90" name="Google Shape;90;p13">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91" name="Google Shape;91;p13">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5"/>
        <p:cNvGrpSpPr/>
        <p:nvPr/>
      </p:nvGrpSpPr>
      <p:grpSpPr>
        <a:xfrm>
          <a:off x="0" y="0"/>
          <a:ext cx="0" cy="0"/>
          <a:chOff x="0" y="0"/>
          <a:chExt cx="0" cy="0"/>
        </a:xfrm>
      </p:grpSpPr>
      <p:sp>
        <p:nvSpPr>
          <p:cNvPr id="96" name="Google Shape;96;p14">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true (i’ve never really used an iphone)</a:t>
            </a:r>
            <a:endParaRPr sz="4800" dirty="0">
              <a:solidFill>
                <a:srgbClr val="FFFFFF"/>
              </a:solidFill>
            </a:endParaRPr>
          </a:p>
        </p:txBody>
      </p:sp>
      <p:sp>
        <p:nvSpPr>
          <p:cNvPr id="98" name="Google Shape;98;p14">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$200 Answer</a:t>
            </a:r>
            <a:endParaRPr dirty="0">
              <a:solidFill>
                <a:srgbClr val="FFFFFF"/>
              </a:solidFill>
            </a:endParaRPr>
          </a:p>
        </p:txBody>
      </p:sp>
      <p:sp>
        <p:nvSpPr>
          <p:cNvPr id="99" name="Google Shape;99;p14">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00" name="Google Shape;100;p14">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04"/>
        <p:cNvGrpSpPr/>
        <p:nvPr/>
      </p:nvGrpSpPr>
      <p:grpSpPr>
        <a:xfrm>
          <a:off x="0" y="0"/>
          <a:ext cx="0" cy="0"/>
          <a:chOff x="0" y="0"/>
          <a:chExt cx="0" cy="0"/>
        </a:xfrm>
      </p:grpSpPr>
      <p:sp>
        <p:nvSpPr>
          <p:cNvPr id="105" name="Google Shape;105;p15">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a:hlinkClick r:id="rId3" action="ppaction://hlinksldjump"/>
          </p:cNvPr>
          <p:cNvSpPr txBox="1">
            <a:spLocks noGrp="1"/>
          </p:cNvSpPr>
          <p:nvPr>
            <p:ph type="body" idx="1"/>
          </p:nvPr>
        </p:nvSpPr>
        <p:spPr>
          <a:xfrm>
            <a:off x="457200" y="1024650"/>
            <a:ext cx="8229600" cy="4921800"/>
          </a:xfrm>
          <a:prstGeom prst="rect">
            <a:avLst/>
          </a:prstGeom>
        </p:spPr>
        <p:txBody>
          <a:bodyPr spcFirstLastPara="1" wrap="square" lIns="91425" tIns="91425" rIns="91425" bIns="91425" anchor="ctr" anchorCtr="0">
            <a:noAutofit/>
          </a:bodyPr>
          <a:lstStyle/>
          <a:p>
            <a:pPr marL="0" lvl="0" indent="0" algn="ctr">
              <a:buNone/>
            </a:pPr>
            <a:r>
              <a:rPr lang="en" sz="4800" dirty="0">
                <a:solidFill>
                  <a:srgbClr val="FFFFFF"/>
                </a:solidFill>
                <a:uFill>
                  <a:noFill/>
                </a:uFill>
              </a:rPr>
              <a:t>the first software in the list (</a:t>
            </a:r>
            <a:r>
              <a:rPr lang="en" altLang="zh-CN" sz="4800" dirty="0">
                <a:solidFill>
                  <a:srgbClr val="FFFFFF"/>
                </a:solidFill>
                <a:uFill>
                  <a:noFill/>
                </a:uFill>
              </a:rPr>
              <a:t>ordered by name), </a:t>
            </a:r>
            <a:r>
              <a:rPr lang="en" sz="4800" dirty="0">
                <a:solidFill>
                  <a:srgbClr val="FFFFFF"/>
                </a:solidFill>
                <a:uFill>
                  <a:noFill/>
                </a:uFill>
              </a:rPr>
              <a:t>installed by me, </a:t>
            </a:r>
            <a:r>
              <a:rPr lang="en" altLang="zh-CN" sz="4800" dirty="0">
                <a:solidFill>
                  <a:srgbClr val="FFFFFF"/>
                </a:solidFill>
                <a:uFill>
                  <a:noFill/>
                </a:uFill>
              </a:rPr>
              <a:t>on the laptop, </a:t>
            </a:r>
            <a:r>
              <a:rPr lang="en" sz="4800" dirty="0">
                <a:solidFill>
                  <a:srgbClr val="FFFFFF"/>
                </a:solidFill>
                <a:uFill>
                  <a:noFill/>
                </a:uFill>
              </a:rPr>
              <a:t>is an Adobe software</a:t>
            </a:r>
          </a:p>
        </p:txBody>
      </p:sp>
      <p:sp>
        <p:nvSpPr>
          <p:cNvPr id="107" name="Google Shape;107;p15">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Question</a:t>
            </a:r>
            <a:endParaRPr dirty="0">
              <a:solidFill>
                <a:srgbClr val="FFFFFF"/>
              </a:solidFill>
            </a:endParaRPr>
          </a:p>
        </p:txBody>
      </p:sp>
      <p:sp>
        <p:nvSpPr>
          <p:cNvPr id="108" name="Google Shape;108;p15">
            <a:hlinkClick r:id="" action="ppaction://hlinkshowjump?jump=nextslide"/>
          </p:cNvPr>
          <p:cNvSpPr txBox="1"/>
          <p:nvPr/>
        </p:nvSpPr>
        <p:spPr>
          <a:xfrm>
            <a:off x="6000675" y="6005367"/>
            <a:ext cx="27600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 action="ppaction://hlinkshowjump?jump=nextslide">
                  <a:extLst>
                    <a:ext uri="{A12FA001-AC4F-418D-AE19-62706E023703}">
                      <ahyp:hlinkClr xmlns:ahyp="http://schemas.microsoft.com/office/drawing/2018/hyperlinkcolo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09" name="Google Shape;109;p15">
            <a:hlinkClick r:id="" action="ppaction://hlinkshowjump?jump=nextslide"/>
          </p:cNvPr>
          <p:cNvPicPr preferRelativeResize="0"/>
          <p:nvPr/>
        </p:nvPicPr>
        <p:blipFill>
          <a:blip r:embed="rId4">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3"/>
        <p:cNvGrpSpPr/>
        <p:nvPr/>
      </p:nvGrpSpPr>
      <p:grpSpPr>
        <a:xfrm>
          <a:off x="0" y="0"/>
          <a:ext cx="0" cy="0"/>
          <a:chOff x="0" y="0"/>
          <a:chExt cx="0" cy="0"/>
        </a:xfrm>
      </p:grpSpPr>
      <p:sp>
        <p:nvSpPr>
          <p:cNvPr id="114" name="Google Shape;114;p16">
            <a:hlinkClick r:id="rId3" action="ppaction://hlinksldjump"/>
          </p:cNvPr>
          <p:cNvSpPr/>
          <p:nvPr/>
        </p:nvSpPr>
        <p:spPr>
          <a:xfrm>
            <a:off x="21025" y="28033"/>
            <a:ext cx="9144000" cy="68580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a:hlinkClick r:id="rId3" action="ppaction://hlinksldjump"/>
          </p:cNvPr>
          <p:cNvSpPr txBox="1">
            <a:spLocks noGrp="1"/>
          </p:cNvSpPr>
          <p:nvPr>
            <p:ph type="body" idx="1"/>
          </p:nvPr>
        </p:nvSpPr>
        <p:spPr>
          <a:xfrm>
            <a:off x="457200" y="1948479"/>
            <a:ext cx="8229600" cy="492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FFFFFF"/>
                </a:solidFill>
                <a:uFill>
                  <a:noFill/>
                </a:uFill>
              </a:rPr>
              <a:t>false (it’s 7-Zip lol)</a:t>
            </a:r>
            <a:endParaRPr sz="4800" dirty="0">
              <a:solidFill>
                <a:srgbClr val="FFFFFF"/>
              </a:solidFill>
            </a:endParaRPr>
          </a:p>
        </p:txBody>
      </p:sp>
      <p:sp>
        <p:nvSpPr>
          <p:cNvPr id="116" name="Google Shape;116;p16">
            <a:hlinkClick r:id="rId3" action="ppaction://hlinksldjump"/>
          </p:cNvPr>
          <p:cNvSpPr txBox="1">
            <a:spLocks noGrp="1"/>
          </p:cNvSpPr>
          <p:nvPr>
            <p:ph type="title"/>
          </p:nvPr>
        </p:nvSpPr>
        <p:spPr>
          <a:xfrm>
            <a:off x="457200" y="274645"/>
            <a:ext cx="8229600" cy="7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Computer Stuff</a:t>
            </a:r>
            <a:r>
              <a:rPr lang="en" dirty="0">
                <a:solidFill>
                  <a:srgbClr val="FFFFFF"/>
                </a:solidFill>
                <a:uFill>
                  <a:noFill/>
                </a:uFill>
                <a:hlinkClick r:id="rId3" action="ppaction://hlinksldjump">
                  <a:extLst>
                    <a:ext uri="{A12FA001-AC4F-418D-AE19-62706E023703}">
                      <ahyp:hlinkClr xmlns:ahyp="http://schemas.microsoft.com/office/drawing/2018/hyperlinkcolor" val="tx"/>
                    </a:ext>
                  </a:extLst>
                </a:hlinkClick>
              </a:rPr>
              <a:t> - $300 Answer</a:t>
            </a:r>
            <a:endParaRPr dirty="0">
              <a:solidFill>
                <a:srgbClr val="FFFFFF"/>
              </a:solidFill>
            </a:endParaRPr>
          </a:p>
        </p:txBody>
      </p:sp>
      <p:sp>
        <p:nvSpPr>
          <p:cNvPr id="117" name="Google Shape;117;p16">
            <a:hlinkClick r:id="rId4" action="ppaction://hlinksldjump"/>
          </p:cNvPr>
          <p:cNvSpPr txBox="1"/>
          <p:nvPr/>
        </p:nvSpPr>
        <p:spPr>
          <a:xfrm>
            <a:off x="4821475" y="6059067"/>
            <a:ext cx="3804900" cy="75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00"/>
                </a:solidFill>
                <a:uFill>
                  <a:noFill/>
                </a:uFill>
                <a:latin typeface="Trebuchet MS"/>
                <a:ea typeface="Trebuchet MS"/>
                <a:cs typeface="Trebuchet MS"/>
                <a:sym typeface="Trebuchet MS"/>
                <a:hlinkClick r:id="rId4" action="ppaction://hlinksldjump">
                  <a:extLst>
                    <a:ext uri="{A12FA001-AC4F-418D-AE19-62706E023703}">
                      <ahyp:hlinkClr xmlns:ahyp="http://schemas.microsoft.com/office/drawing/2018/hyperlinkcolo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18" name="Google Shape;118;p16">
            <a:hlinkClick r:id="rId4" action="ppaction://hlinksldjump"/>
          </p:cNvPr>
          <p:cNvPicPr preferRelativeResize="0"/>
          <p:nvPr/>
        </p:nvPicPr>
        <p:blipFill>
          <a:blip r:embed="rId5">
            <a:alphaModFix/>
          </a:blip>
          <a:stretch>
            <a:fillRect/>
          </a:stretch>
        </p:blipFill>
        <p:spPr>
          <a:xfrm>
            <a:off x="8484100" y="6059075"/>
            <a:ext cx="609600" cy="609600"/>
          </a:xfrm>
          <a:prstGeom prst="rect">
            <a:avLst/>
          </a:prstGeom>
          <a:noFill/>
          <a:ln>
            <a:noFill/>
          </a:ln>
        </p:spPr>
      </p:pic>
      <p:pic>
        <p:nvPicPr>
          <p:cNvPr id="3" name="图片 2">
            <a:extLst>
              <a:ext uri="{FF2B5EF4-FFF2-40B4-BE49-F238E27FC236}">
                <a16:creationId xmlns:a16="http://schemas.microsoft.com/office/drawing/2014/main" id="{595B65B6-AD6E-2D64-073E-06C7F0716C1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34010" y="1818022"/>
            <a:ext cx="4475980" cy="1311687"/>
          </a:xfrm>
          <a:prstGeom prst="rect">
            <a:avLst/>
          </a:prstGeom>
        </p:spPr>
      </p:pic>
    </p:spTree>
  </p:cSld>
  <p:clrMapOvr>
    <a:masterClrMapping/>
  </p:clrMapOvr>
</p:sld>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1465</Words>
  <Application>Microsoft Office PowerPoint</Application>
  <PresentationFormat>全屏显示(4:3)</PresentationFormat>
  <Paragraphs>217</Paragraphs>
  <Slides>56</Slides>
  <Notes>56</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56</vt:i4>
      </vt:variant>
    </vt:vector>
  </HeadingPairs>
  <TitlesOfParts>
    <vt:vector size="60" baseType="lpstr">
      <vt:lpstr>Arial</vt:lpstr>
      <vt:lpstr>Times New Roman</vt:lpstr>
      <vt:lpstr>Trebuchet MS</vt:lpstr>
      <vt:lpstr>Wave</vt:lpstr>
      <vt:lpstr>5-topic Template</vt:lpstr>
      <vt:lpstr>Editing Directions</vt:lpstr>
      <vt:lpstr>True or False</vt:lpstr>
      <vt:lpstr>Computer Stuff - $100 Question</vt:lpstr>
      <vt:lpstr>Computer Stuff - $100 Answer</vt:lpstr>
      <vt:lpstr>Computer Stuff - $200 Question</vt:lpstr>
      <vt:lpstr>Computer Stuff - $200 Answer</vt:lpstr>
      <vt:lpstr>Computer Stuff - $300 Question</vt:lpstr>
      <vt:lpstr>Computer Stuff - $300 Answer</vt:lpstr>
      <vt:lpstr>Computer Stuff - $400 Question</vt:lpstr>
      <vt:lpstr>Computer Stuff - $400 Answer</vt:lpstr>
      <vt:lpstr>Computer Stuff - $500 Question</vt:lpstr>
      <vt:lpstr>Computer Stuff - $500 Answer</vt:lpstr>
      <vt:lpstr>Food - $100 Question</vt:lpstr>
      <vt:lpstr>Food - $100 Answer</vt:lpstr>
      <vt:lpstr>Food - $200 Question</vt:lpstr>
      <vt:lpstr>Food - $200 Answer</vt:lpstr>
      <vt:lpstr>Food - $300 Question</vt:lpstr>
      <vt:lpstr>Food - $300 Answer</vt:lpstr>
      <vt:lpstr>Food - $400 Question</vt:lpstr>
      <vt:lpstr>Food - $400 Answer</vt:lpstr>
      <vt:lpstr>Food - $500 Question</vt:lpstr>
      <vt:lpstr>Food - $500 Answer</vt:lpstr>
      <vt:lpstr>Places - $100 Question</vt:lpstr>
      <vt:lpstr>Places - $100 Answer</vt:lpstr>
      <vt:lpstr>Places - $200 Question</vt:lpstr>
      <vt:lpstr>Places - $200 Answer</vt:lpstr>
      <vt:lpstr>Places - $300 Question</vt:lpstr>
      <vt:lpstr>Places - $300 Answer</vt:lpstr>
      <vt:lpstr>Places - $400 Question</vt:lpstr>
      <vt:lpstr>Places - $400 Answer</vt:lpstr>
      <vt:lpstr>Places - $500 Question</vt:lpstr>
      <vt:lpstr>Places - $500 Answer</vt:lpstr>
      <vt:lpstr>Thingies - $200 Question</vt:lpstr>
      <vt:lpstr>Thingies - $200 Answer</vt:lpstr>
      <vt:lpstr>Thingies - $400 Question</vt:lpstr>
      <vt:lpstr>Thingies - $400 Answer</vt:lpstr>
      <vt:lpstr>Thingies - $600 Question</vt:lpstr>
      <vt:lpstr>Thingies - $600 Answer</vt:lpstr>
      <vt:lpstr>Thingies - $800 Question</vt:lpstr>
      <vt:lpstr>Thingies - $800 Answer</vt:lpstr>
      <vt:lpstr>Thingies - $1000 Question</vt:lpstr>
      <vt:lpstr>Thingies - $1000 Answer</vt:lpstr>
      <vt:lpstr>Others - $100 Question</vt:lpstr>
      <vt:lpstr>Others - $100 Answer</vt:lpstr>
      <vt:lpstr>Others - $200 Question</vt:lpstr>
      <vt:lpstr>Others - $200 Answer</vt:lpstr>
      <vt:lpstr>Others - $300 Question</vt:lpstr>
      <vt:lpstr>Others - $300 Answer</vt:lpstr>
      <vt:lpstr>Others - $400 Question</vt:lpstr>
      <vt:lpstr>Others - $400 Answer</vt:lpstr>
      <vt:lpstr>Others - $500 Question</vt:lpstr>
      <vt:lpstr>Others - $500 Answer</vt:lpstr>
      <vt:lpstr>FINAL</vt:lpstr>
      <vt:lpstr>Final Jeopardy Question</vt:lpstr>
      <vt:lpstr>Final Jeopardy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5-topic Template</dc:title>
  <cp:lastModifiedBy>lenovo</cp:lastModifiedBy>
  <cp:revision>6</cp:revision>
  <dcterms:modified xsi:type="dcterms:W3CDTF">2024-04-26T16:21:32Z</dcterms:modified>
</cp:coreProperties>
</file>